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7" r:id="rId1"/>
  </p:sldMasterIdLst>
  <p:notesMasterIdLst>
    <p:notesMasterId r:id="rId17"/>
  </p:notesMasterIdLst>
  <p:handoutMasterIdLst>
    <p:handoutMasterId r:id="rId18"/>
  </p:handoutMasterIdLst>
  <p:sldIdLst>
    <p:sldId id="256" r:id="rId2"/>
    <p:sldId id="283" r:id="rId3"/>
    <p:sldId id="258" r:id="rId4"/>
    <p:sldId id="257" r:id="rId5"/>
    <p:sldId id="259" r:id="rId6"/>
    <p:sldId id="263" r:id="rId7"/>
    <p:sldId id="264" r:id="rId8"/>
    <p:sldId id="284" r:id="rId9"/>
    <p:sldId id="266" r:id="rId10"/>
    <p:sldId id="267" r:id="rId11"/>
    <p:sldId id="271" r:id="rId12"/>
    <p:sldId id="274" r:id="rId13"/>
    <p:sldId id="277" r:id="rId14"/>
    <p:sldId id="279" r:id="rId15"/>
    <p:sldId id="281" r:id="rId16"/>
  </p:sldIdLst>
  <p:sldSz cx="9144000" cy="6858000" type="screen4x3"/>
  <p:notesSz cx="7010400" cy="929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266" autoAdjust="0"/>
    <p:restoredTop sz="94660"/>
  </p:normalViewPr>
  <p:slideViewPr>
    <p:cSldViewPr>
      <p:cViewPr varScale="1">
        <p:scale>
          <a:sx n="63" d="100"/>
          <a:sy n="63" d="100"/>
        </p:scale>
        <p:origin x="1324" y="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3DAA85A9-98A8-4AAF-BC0E-73CEC38BF1EF}" type="datetimeFigureOut">
              <a:rPr lang="en-US" smtClean="0"/>
              <a:t>10/12/2015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DBF968C-ACCC-4A89-9DA8-B87DD338F7FF}" type="slidenum">
              <a:rPr lang="en-US" smtClean="0"/>
              <a:t>‹#›</a:t>
            </a:fld>
            <a:endParaRPr lang="en-US"/>
          </a:p>
        </p:txBody>
      </p:sp>
    </p:spTree>
    <p:extLst>
      <p:ext uri="{BB962C8B-B14F-4D97-AF65-F5344CB8AC3E}">
        <p14:creationId xmlns:p14="http://schemas.microsoft.com/office/powerpoint/2010/main" val="130443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701041" y="4415790"/>
            <a:ext cx="5608319" cy="4183380"/>
          </a:xfrm>
          <a:prstGeom prst="rect">
            <a:avLst/>
          </a:prstGeom>
        </p:spPr>
        <p:txBody>
          <a:bodyPr lIns="93162" tIns="93162" rIns="93162" bIns="93162"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44718961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84" name="Shape 8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98694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189" name="Shape 18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65859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207" name="Shape 20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22749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217" name="Shape 21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609890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229" name="Shape 22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48519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94" name="Shape 9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1978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89" name="Shape 8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0523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99" name="Shape 9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4357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124" name="Shape 12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1258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129" name="Shape 12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62583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140" name="Shape 14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1818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146" name="Shape 14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4818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txBox="1">
            <a:spLocks noGrp="1"/>
          </p:cNvSpPr>
          <p:nvPr>
            <p:ph type="body" idx="1"/>
          </p:nvPr>
        </p:nvSpPr>
        <p:spPr>
          <a:xfrm>
            <a:off x="701041" y="4415790"/>
            <a:ext cx="5608319" cy="4183380"/>
          </a:xfrm>
          <a:prstGeom prst="rect">
            <a:avLst/>
          </a:prstGeom>
        </p:spPr>
        <p:txBody>
          <a:bodyPr lIns="93162" tIns="93162" rIns="93162" bIns="93162" anchor="ctr" anchorCtr="0">
            <a:noAutofit/>
          </a:bodyPr>
          <a:lstStyle/>
          <a:p>
            <a:endParaRPr/>
          </a:p>
        </p:txBody>
      </p:sp>
      <p:sp>
        <p:nvSpPr>
          <p:cNvPr id="170" name="Shape 17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481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2073080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2955204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11819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2106149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46224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1915532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38238527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2865168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3918421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1258020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605586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346780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1200815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2728784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1399566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endParaRPr lang="en-US"/>
          </a:p>
        </p:txBody>
      </p:sp>
    </p:spTree>
    <p:extLst>
      <p:ext uri="{BB962C8B-B14F-4D97-AF65-F5344CB8AC3E}">
        <p14:creationId xmlns:p14="http://schemas.microsoft.com/office/powerpoint/2010/main" val="260754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endParaRPr lang="en-US"/>
          </a:p>
        </p:txBody>
      </p:sp>
    </p:spTree>
    <p:extLst>
      <p:ext uri="{BB962C8B-B14F-4D97-AF65-F5344CB8AC3E}">
        <p14:creationId xmlns:p14="http://schemas.microsoft.com/office/powerpoint/2010/main" val="1618658284"/>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endersc@cliu.org" TargetMode="External"/><Relationship Id="rId4" Type="http://schemas.openxmlformats.org/officeDocument/2006/relationships/hyperlink" Target="mailto:pagej1@cliu.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www.cliu.org/" TargetMode="External"/><Relationship Id="rId7"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mailto:endersc@cliu.org" TargetMode="External"/><Relationship Id="rId5" Type="http://schemas.openxmlformats.org/officeDocument/2006/relationships/hyperlink" Target="mailto:acoonradt@dciu.org" TargetMode="External"/><Relationship Id="rId4" Type="http://schemas.openxmlformats.org/officeDocument/2006/relationships/hyperlink" Target="mailto:pagej1@cliu.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ocs.google.com/a/cliu.org/forms/d/1xD-NlWFo782vdAmbdjsGqYepysaH8FzDazfZ7EIU4g4/viewfor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14400" y="1295400"/>
            <a:ext cx="6261704" cy="3524924"/>
          </a:xfrm>
          <a:prstGeom prst="rect">
            <a:avLst/>
          </a:prstGeom>
        </p:spPr>
      </p:pic>
      <p:sp>
        <p:nvSpPr>
          <p:cNvPr id="5" name="Subtitle 4"/>
          <p:cNvSpPr>
            <a:spLocks noGrp="1"/>
          </p:cNvSpPr>
          <p:nvPr>
            <p:ph type="subTitle" idx="1"/>
          </p:nvPr>
        </p:nvSpPr>
        <p:spPr>
          <a:xfrm>
            <a:off x="1208092" y="4972724"/>
            <a:ext cx="5826719" cy="1096899"/>
          </a:xfrm>
        </p:spPr>
        <p:txBody>
          <a:bodyPr>
            <a:noAutofit/>
          </a:bodyPr>
          <a:lstStyle/>
          <a:p>
            <a:r>
              <a:rPr lang="en-US" b="1" dirty="0" smtClean="0">
                <a:latin typeface="Calibri" panose="020F0502020204030204" pitchFamily="34" charset="0"/>
              </a:rPr>
              <a:t>Event Directors: </a:t>
            </a:r>
          </a:p>
          <a:p>
            <a:r>
              <a:rPr lang="en-US" b="1" dirty="0" smtClean="0">
                <a:latin typeface="Calibri" panose="020F0502020204030204" pitchFamily="34" charset="0"/>
              </a:rPr>
              <a:t>Joseph A. </a:t>
            </a:r>
            <a:r>
              <a:rPr lang="en-US" b="1" dirty="0" smtClean="0">
                <a:latin typeface="Calibri" panose="020F0502020204030204" pitchFamily="34" charset="0"/>
              </a:rPr>
              <a:t>Page: </a:t>
            </a:r>
            <a:r>
              <a:rPr lang="en-US" b="1" dirty="0" smtClean="0">
                <a:latin typeface="Calibri" panose="020F0502020204030204" pitchFamily="34" charset="0"/>
                <a:hlinkClick r:id="rId4"/>
              </a:rPr>
              <a:t>pagej1@cliu.org</a:t>
            </a:r>
            <a:endParaRPr lang="en-US" b="1" dirty="0" smtClean="0">
              <a:latin typeface="Calibri" panose="020F0502020204030204" pitchFamily="34" charset="0"/>
            </a:endParaRPr>
          </a:p>
          <a:p>
            <a:r>
              <a:rPr lang="en-US" b="1" dirty="0" smtClean="0">
                <a:latin typeface="Calibri" panose="020F0502020204030204" pitchFamily="34" charset="0"/>
              </a:rPr>
              <a:t>Cathy Enders: </a:t>
            </a:r>
            <a:r>
              <a:rPr lang="en-US" b="1" dirty="0" smtClean="0">
                <a:latin typeface="Calibri" panose="020F0502020204030204" pitchFamily="34" charset="0"/>
                <a:hlinkClick r:id="rId5"/>
              </a:rPr>
              <a:t>endersc@cliu.org</a:t>
            </a:r>
            <a:r>
              <a:rPr lang="en-US" b="1" dirty="0" smtClean="0">
                <a:latin typeface="Calibri" panose="020F0502020204030204" pitchFamily="34" charset="0"/>
              </a:rPr>
              <a:t> </a:t>
            </a:r>
            <a:endParaRPr lang="en-US" b="1" dirty="0" smtClean="0">
              <a:latin typeface="Calibri" panose="020F0502020204030204" pitchFamily="34" charset="0"/>
            </a:endParaRP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subTitle" idx="1"/>
          </p:nvPr>
        </p:nvSpPr>
        <p:spPr>
          <a:xfrm>
            <a:off x="1371599" y="533400"/>
            <a:ext cx="6343500" cy="1172699"/>
          </a:xfrm>
          <a:prstGeom prst="rect">
            <a:avLst/>
          </a:prstGeom>
          <a:noFill/>
          <a:ln>
            <a:noFill/>
          </a:ln>
        </p:spPr>
        <p:txBody>
          <a:bodyPr lIns="91425" tIns="45700" rIns="91425" bIns="45700" anchor="t" anchorCtr="0">
            <a:noAutofit/>
          </a:bodyPr>
          <a:lstStyle/>
          <a:p>
            <a:pPr marL="0" marR="0" lvl="0" indent="0" algn="ctr" rtl="0">
              <a:spcBef>
                <a:spcPts val="1320"/>
              </a:spcBef>
              <a:buClr>
                <a:schemeClr val="lt1"/>
              </a:buClr>
              <a:buSzPct val="25000"/>
              <a:buFont typeface="Calibri"/>
              <a:buNone/>
            </a:pPr>
            <a:r>
              <a:rPr lang="en-US" sz="3600" b="1" i="0" u="none" strike="noStrike" cap="none" baseline="0" dirty="0">
                <a:latin typeface="Calibri"/>
                <a:ea typeface="Calibri"/>
                <a:cs typeface="Calibri"/>
                <a:sym typeface="Calibri"/>
              </a:rPr>
              <a:t>MODERATOR</a:t>
            </a:r>
          </a:p>
          <a:p>
            <a:endParaRPr lang="en-US" sz="6100" b="1" i="0" u="none" strike="noStrike" cap="none" baseline="0" dirty="0">
              <a:solidFill>
                <a:schemeClr val="dk1"/>
              </a:solidFill>
              <a:latin typeface="Calibri"/>
              <a:ea typeface="Calibri"/>
              <a:cs typeface="Calibri"/>
              <a:sym typeface="Calibri"/>
            </a:endParaRPr>
          </a:p>
        </p:txBody>
      </p:sp>
      <p:sp>
        <p:nvSpPr>
          <p:cNvPr id="143" name="Shape 143"/>
          <p:cNvSpPr txBox="1"/>
          <p:nvPr/>
        </p:nvSpPr>
        <p:spPr>
          <a:xfrm>
            <a:off x="228600" y="1399150"/>
            <a:ext cx="8077199" cy="4495800"/>
          </a:xfrm>
          <a:prstGeom prst="rect">
            <a:avLst/>
          </a:prstGeom>
          <a:noFill/>
          <a:ln>
            <a:noFill/>
          </a:ln>
        </p:spPr>
        <p:txBody>
          <a:bodyPr lIns="91425" tIns="45700" rIns="91425" bIns="45700" anchor="ctr" anchorCtr="0">
            <a:noAutofit/>
          </a:bodyPr>
          <a:lstStyle/>
          <a:p>
            <a:pPr marL="457200" lvl="0" indent="-457200">
              <a:spcBef>
                <a:spcPts val="700"/>
              </a:spcBef>
              <a:buSzPct val="100000"/>
              <a:buFont typeface="Wingdings" panose="05000000000000000000" pitchFamily="2" charset="2"/>
              <a:buChar char="q"/>
            </a:pPr>
            <a:r>
              <a:rPr lang="en-US" sz="2400" b="1" dirty="0" smtClean="0">
                <a:solidFill>
                  <a:schemeClr val="tx1">
                    <a:lumMod val="50000"/>
                    <a:lumOff val="50000"/>
                  </a:schemeClr>
                </a:solidFill>
                <a:latin typeface="Calibri" panose="020F0502020204030204" pitchFamily="34" charset="0"/>
              </a:rPr>
              <a:t>The </a:t>
            </a:r>
            <a:r>
              <a:rPr lang="en-US" sz="2400" b="1" dirty="0">
                <a:solidFill>
                  <a:schemeClr val="tx1">
                    <a:lumMod val="50000"/>
                    <a:lumOff val="50000"/>
                  </a:schemeClr>
                </a:solidFill>
                <a:latin typeface="Calibri" panose="020F0502020204030204" pitchFamily="34" charset="0"/>
              </a:rPr>
              <a:t>moderator is assigned to one contest room, which he/she supervises for the entire competition, reading the questions and judging the answers.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MODERATORS </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remain in the same room for all 3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rounds.</a:t>
            </a:r>
          </a:p>
          <a:p>
            <a:pPr marR="0" lvl="0" rtl="0">
              <a:lnSpc>
                <a:spcPct val="100000"/>
              </a:lnSpc>
              <a:spcBef>
                <a:spcPts val="700"/>
              </a:spcBef>
              <a:spcAft>
                <a:spcPts val="0"/>
              </a:spcAft>
              <a:buSzPct val="100000"/>
            </a:pPr>
            <a:endParaRPr lang="en-US" sz="2400" b="1" dirty="0">
              <a:solidFill>
                <a:schemeClr val="tx1">
                  <a:lumMod val="50000"/>
                  <a:lumOff val="50000"/>
                </a:schemeClr>
              </a:solidFill>
              <a:latin typeface="Calibri"/>
              <a:ea typeface="Calibri"/>
              <a:cs typeface="Calibri"/>
              <a:sym typeface="Calibri"/>
            </a:endParaRPr>
          </a:p>
          <a:p>
            <a:pPr marL="457200" marR="0" lvl="0" indent="-457200" rtl="0">
              <a:lnSpc>
                <a:spcPct val="100000"/>
              </a:lnSpc>
              <a:spcBef>
                <a:spcPts val="700"/>
              </a:spcBef>
              <a:spcAft>
                <a:spcPts val="0"/>
              </a:spcAft>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a:ea typeface="Calibri"/>
                <a:cs typeface="Calibri"/>
                <a:sym typeface="Calibri"/>
              </a:rPr>
              <a:t>MODERATORS </a:t>
            </a:r>
            <a:r>
              <a:rPr lang="en-US" sz="2400" b="1" i="0" u="none" strike="noStrike" cap="none" baseline="0" dirty="0">
                <a:solidFill>
                  <a:schemeClr val="tx1">
                    <a:lumMod val="50000"/>
                    <a:lumOff val="50000"/>
                  </a:schemeClr>
                </a:solidFill>
                <a:latin typeface="Calibri"/>
                <a:ea typeface="Calibri"/>
                <a:cs typeface="Calibri"/>
                <a:sym typeface="Calibri"/>
              </a:rPr>
              <a:t>will not see their own school’s team(s) until the awards assembly.</a:t>
            </a:r>
          </a:p>
          <a:p>
            <a:pPr marL="457200" indent="-457200">
              <a:buFont typeface="Wingdings" panose="05000000000000000000" pitchFamily="2" charset="2"/>
              <a:buChar char="q"/>
            </a:pPr>
            <a:endParaRPr lang="en-US" sz="3500" b="1" i="0" u="none" strike="noStrike" cap="none" baseline="0" dirty="0">
              <a:solidFill>
                <a:schemeClr val="dk1"/>
              </a:solidFill>
              <a:latin typeface="Calibri"/>
              <a:ea typeface="Calibri"/>
              <a:cs typeface="Calibri"/>
              <a:sym typeface="Calibri"/>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subTitle" idx="1"/>
          </p:nvPr>
        </p:nvSpPr>
        <p:spPr>
          <a:xfrm>
            <a:off x="1143000" y="584201"/>
            <a:ext cx="6400799" cy="990599"/>
          </a:xfrm>
          <a:prstGeom prst="rect">
            <a:avLst/>
          </a:prstGeom>
          <a:noFill/>
          <a:ln>
            <a:noFill/>
          </a:ln>
        </p:spPr>
        <p:txBody>
          <a:bodyPr lIns="91425" tIns="45700" rIns="91425" bIns="45700" anchor="t" anchorCtr="0">
            <a:noAutofit/>
          </a:bodyPr>
          <a:lstStyle/>
          <a:p>
            <a:pPr marL="0" marR="0" lvl="0" indent="0" algn="ctr" rtl="0">
              <a:spcBef>
                <a:spcPts val="1320"/>
              </a:spcBef>
              <a:buClr>
                <a:schemeClr val="lt1"/>
              </a:buClr>
              <a:buSzPct val="25000"/>
              <a:buFont typeface="Calibri"/>
              <a:buNone/>
            </a:pPr>
            <a:r>
              <a:rPr lang="en-US" sz="3600" b="1" i="0" u="none" strike="noStrike" cap="none" baseline="0" dirty="0">
                <a:latin typeface="Calibri"/>
                <a:ea typeface="Calibri"/>
                <a:cs typeface="Calibri"/>
                <a:sym typeface="Calibri"/>
              </a:rPr>
              <a:t>SCOREKEEPER</a:t>
            </a:r>
          </a:p>
          <a:p>
            <a:endParaRPr lang="en-US" sz="6100" b="1" i="0" u="none" strike="noStrike" cap="none" baseline="0" dirty="0">
              <a:solidFill>
                <a:schemeClr val="dk1"/>
              </a:solidFill>
              <a:latin typeface="Calibri"/>
              <a:ea typeface="Calibri"/>
              <a:cs typeface="Calibri"/>
              <a:sym typeface="Calibri"/>
            </a:endParaRPr>
          </a:p>
        </p:txBody>
      </p:sp>
      <p:sp>
        <p:nvSpPr>
          <p:cNvPr id="167" name="Shape 167"/>
          <p:cNvSpPr txBox="1"/>
          <p:nvPr/>
        </p:nvSpPr>
        <p:spPr>
          <a:xfrm>
            <a:off x="381000" y="1524000"/>
            <a:ext cx="7391400" cy="3048000"/>
          </a:xfrm>
          <a:prstGeom prst="rect">
            <a:avLst/>
          </a:prstGeom>
          <a:noFill/>
          <a:ln>
            <a:noFill/>
          </a:ln>
        </p:spPr>
        <p:txBody>
          <a:bodyPr lIns="91425" tIns="45700" rIns="91425" bIns="45700" anchor="ctr" anchorCtr="0">
            <a:noAutofit/>
          </a:bodyPr>
          <a:lstStyle/>
          <a:p>
            <a:pPr marL="342900" lvl="0" indent="-342900">
              <a:spcBef>
                <a:spcPts val="700"/>
              </a:spcBef>
              <a:buSzPct val="100000"/>
              <a:buFont typeface="Wingdings" panose="05000000000000000000" pitchFamily="2" charset="2"/>
              <a:buChar char="q"/>
            </a:pPr>
            <a:r>
              <a:rPr lang="en-US" sz="2400" b="1" dirty="0" smtClean="0">
                <a:solidFill>
                  <a:schemeClr val="tx1">
                    <a:lumMod val="50000"/>
                    <a:lumOff val="50000"/>
                  </a:schemeClr>
                </a:solidFill>
                <a:latin typeface="Calibri" panose="020F0502020204030204" pitchFamily="34" charset="0"/>
              </a:rPr>
              <a:t>The </a:t>
            </a:r>
            <a:r>
              <a:rPr lang="en-US" sz="2400" b="1" dirty="0">
                <a:solidFill>
                  <a:schemeClr val="tx1">
                    <a:lumMod val="50000"/>
                    <a:lumOff val="50000"/>
                  </a:schemeClr>
                </a:solidFill>
                <a:latin typeface="Calibri" panose="020F0502020204030204" pitchFamily="34" charset="0"/>
              </a:rPr>
              <a:t>scorekeeper is assigned to one contest room, which he/she assists the moderator in supervising for the entire competition. The scorekeeper is responsible for monitoring the time limit and tabulating team scores during each round</a:t>
            </a:r>
            <a:r>
              <a:rPr lang="en-US" sz="2400" dirty="0">
                <a:solidFill>
                  <a:schemeClr val="tx1">
                    <a:lumMod val="50000"/>
                    <a:lumOff val="50000"/>
                  </a:schemeClr>
                </a:solidFill>
                <a:latin typeface="Calibri" panose="020F0502020204030204" pitchFamily="34" charset="0"/>
              </a:rPr>
              <a:t>. </a:t>
            </a: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subTitle" idx="1"/>
          </p:nvPr>
        </p:nvSpPr>
        <p:spPr>
          <a:xfrm>
            <a:off x="1295400" y="547688"/>
            <a:ext cx="6400799" cy="990599"/>
          </a:xfrm>
          <a:prstGeom prst="rect">
            <a:avLst/>
          </a:prstGeom>
          <a:noFill/>
          <a:ln>
            <a:noFill/>
          </a:ln>
        </p:spPr>
        <p:txBody>
          <a:bodyPr lIns="91425" tIns="45700" rIns="91425" bIns="45700" anchor="t" anchorCtr="0">
            <a:noAutofit/>
          </a:bodyPr>
          <a:lstStyle/>
          <a:p>
            <a:pPr marL="0" marR="0" lvl="0" indent="0" algn="ctr" rtl="0">
              <a:spcBef>
                <a:spcPts val="1320"/>
              </a:spcBef>
              <a:buClr>
                <a:schemeClr val="lt1"/>
              </a:buClr>
              <a:buSzPct val="25000"/>
              <a:buFont typeface="Calibri"/>
              <a:buNone/>
            </a:pPr>
            <a:r>
              <a:rPr lang="en-US" sz="3600" b="1" i="0" u="none" strike="noStrike" cap="none" baseline="0" dirty="0">
                <a:latin typeface="Calibri"/>
                <a:ea typeface="Calibri"/>
                <a:cs typeface="Calibri"/>
                <a:sym typeface="Calibri"/>
              </a:rPr>
              <a:t>AWARDS ASSEMBLY</a:t>
            </a:r>
          </a:p>
          <a:p>
            <a:endParaRPr lang="en-US" sz="5600" b="1" i="0" u="none" strike="noStrike" cap="none" baseline="0" dirty="0">
              <a:solidFill>
                <a:schemeClr val="dk1"/>
              </a:solidFill>
              <a:latin typeface="Calibri"/>
              <a:ea typeface="Calibri"/>
              <a:cs typeface="Calibri"/>
              <a:sym typeface="Calibri"/>
            </a:endParaRPr>
          </a:p>
        </p:txBody>
      </p:sp>
      <p:sp>
        <p:nvSpPr>
          <p:cNvPr id="185" name="Shape 185"/>
          <p:cNvSpPr txBox="1"/>
          <p:nvPr/>
        </p:nvSpPr>
        <p:spPr>
          <a:xfrm>
            <a:off x="152400" y="1333499"/>
            <a:ext cx="8991600" cy="5333999"/>
          </a:xfrm>
          <a:prstGeom prst="rect">
            <a:avLst/>
          </a:prstGeom>
          <a:noFill/>
          <a:ln>
            <a:noFill/>
          </a:ln>
        </p:spPr>
        <p:txBody>
          <a:bodyPr lIns="91425" tIns="45700" rIns="91425" bIns="45700" anchor="ctr" anchorCtr="0">
            <a:noAutofit/>
          </a:bodyPr>
          <a:lstStyle/>
          <a:p>
            <a:endParaRPr/>
          </a:p>
        </p:txBody>
      </p:sp>
      <p:sp>
        <p:nvSpPr>
          <p:cNvPr id="186" name="Shape 186"/>
          <p:cNvSpPr txBox="1"/>
          <p:nvPr/>
        </p:nvSpPr>
        <p:spPr>
          <a:xfrm>
            <a:off x="381000" y="1743076"/>
            <a:ext cx="8229600" cy="4419599"/>
          </a:xfrm>
          <a:prstGeom prst="rect">
            <a:avLst/>
          </a:prstGeom>
          <a:noFill/>
          <a:ln>
            <a:noFill/>
          </a:ln>
        </p:spPr>
        <p:txBody>
          <a:bodyPr lIns="91425" tIns="45700" rIns="91425" bIns="45700" anchor="ctr" anchorCtr="0">
            <a:noAutofit/>
          </a:bodyPr>
          <a:lstStyle/>
          <a:p>
            <a:pPr marL="457200" marR="0" lvl="0" indent="-457200" algn="l" rtl="0">
              <a:lnSpc>
                <a:spcPct val="100000"/>
              </a:lnSpc>
              <a:spcBef>
                <a:spcPts val="700"/>
              </a:spcBef>
              <a:spcAft>
                <a:spcPts val="0"/>
              </a:spcAft>
              <a:buSzPct val="125000"/>
              <a:buFont typeface="Wingdings" panose="05000000000000000000" pitchFamily="2" charset="2"/>
              <a:buChar char="q"/>
            </a:pP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AWARDS ASSEMBLY will be held in the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a:t>
            </a:r>
            <a:r>
              <a:rPr lang="en-US" sz="2400" b="1" i="0" u="none" strike="noStrike" cap="none" dirty="0" smtClean="0">
                <a:solidFill>
                  <a:schemeClr val="tx1">
                    <a:lumMod val="50000"/>
                    <a:lumOff val="50000"/>
                  </a:schemeClr>
                </a:solidFill>
                <a:latin typeface="Calibri" panose="020F0502020204030204" pitchFamily="34" charset="0"/>
                <a:ea typeface="Calibri"/>
                <a:cs typeface="Calibri"/>
                <a:sym typeface="Calibri"/>
              </a:rPr>
              <a:t> immediately following the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end </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of round 3.  All students, teacher sponsors, and parents/guests are welcome to attend.</a:t>
            </a:r>
          </a:p>
          <a:p>
            <a:pPr marL="457200" indent="-457200">
              <a:buFont typeface="Wingdings" panose="05000000000000000000" pitchFamily="2" charset="2"/>
              <a:buChar char="q"/>
            </a:pP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a:p>
            <a:pPr marL="457200" marR="0" lvl="0" indent="-457200" algn="l" rtl="0">
              <a:lnSpc>
                <a:spcPct val="100000"/>
              </a:lnSpc>
              <a:spcBef>
                <a:spcPts val="700"/>
              </a:spcBef>
              <a:spcAft>
                <a:spcPts val="0"/>
              </a:spcAft>
              <a:buSzPct val="125000"/>
              <a:buFont typeface="Wingdings" panose="05000000000000000000" pitchFamily="2" charset="2"/>
              <a:buChar char="q"/>
            </a:pP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Ribbons awarded based on total points—all </a:t>
            </a:r>
            <a:r>
              <a:rPr lang="en-US" sz="2400" b="1" dirty="0" smtClean="0">
                <a:solidFill>
                  <a:schemeClr val="tx1">
                    <a:lumMod val="50000"/>
                    <a:lumOff val="50000"/>
                  </a:schemeClr>
                </a:solidFill>
                <a:latin typeface="Calibri" panose="020F0502020204030204" pitchFamily="34" charset="0"/>
                <a:ea typeface="Calibri"/>
                <a:cs typeface="Calibri"/>
                <a:sym typeface="Calibri"/>
              </a:rPr>
              <a:t>participants get certificates</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a:t>
            </a: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a:p>
            <a:pPr marL="342900" indent="-342900">
              <a:buFont typeface="Wingdings" panose="05000000000000000000" pitchFamily="2" charset="2"/>
              <a:buChar char="q"/>
            </a:pP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a:p>
            <a:pPr marL="1482725" marR="0" lvl="5" indent="-334963" algn="l" rtl="0">
              <a:buSzPct val="25000"/>
              <a:buFont typeface="Wingdings" panose="05000000000000000000" pitchFamily="2" charset="2"/>
              <a:buChar char="q"/>
            </a:pP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BLUE RIBBON =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50</a:t>
            </a:r>
            <a:r>
              <a:rPr lang="en-US" sz="2400" b="1" i="0" u="none" strike="noStrike" cap="none" dirty="0" smtClean="0">
                <a:solidFill>
                  <a:schemeClr val="tx1">
                    <a:lumMod val="50000"/>
                    <a:lumOff val="50000"/>
                  </a:schemeClr>
                </a:solidFill>
                <a:latin typeface="Calibri" panose="020F0502020204030204" pitchFamily="34" charset="0"/>
                <a:ea typeface="Calibri"/>
                <a:cs typeface="Calibri"/>
                <a:sym typeface="Calibri"/>
              </a:rPr>
              <a:t> points or more</a:t>
            </a: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a:p>
            <a:pPr marL="1482725" marR="0" lvl="5" indent="-334963" algn="l" rtl="0">
              <a:buSzPct val="25000"/>
              <a:buFont typeface="Wingdings" panose="05000000000000000000" pitchFamily="2" charset="2"/>
              <a:buChar char="q"/>
            </a:pP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RED RIBBON = </a:t>
            </a:r>
            <a:r>
              <a:rPr lang="en-US" sz="2400" b="1" dirty="0" smtClean="0">
                <a:solidFill>
                  <a:schemeClr val="tx1">
                    <a:lumMod val="50000"/>
                    <a:lumOff val="50000"/>
                  </a:schemeClr>
                </a:solidFill>
                <a:latin typeface="Calibri" panose="020F0502020204030204" pitchFamily="34" charset="0"/>
                <a:ea typeface="Calibri"/>
                <a:cs typeface="Calibri"/>
                <a:sym typeface="Calibri"/>
              </a:rPr>
              <a:t>49 – 40 points</a:t>
            </a: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a:p>
            <a:pPr marL="1482725" marR="0" lvl="5" indent="-334963" algn="l" rtl="0">
              <a:buSzPct val="25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CERTIFICATE</a:t>
            </a:r>
            <a:r>
              <a:rPr lang="en-US" sz="2400" b="1" i="0" u="none" strike="noStrike" cap="none" dirty="0" smtClean="0">
                <a:solidFill>
                  <a:schemeClr val="tx1">
                    <a:lumMod val="50000"/>
                    <a:lumOff val="50000"/>
                  </a:schemeClr>
                </a:solidFill>
                <a:latin typeface="Calibri" panose="020F0502020204030204" pitchFamily="34" charset="0"/>
                <a:ea typeface="Calibri"/>
                <a:cs typeface="Calibri"/>
                <a:sym typeface="Calibri"/>
              </a:rPr>
              <a:t>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 39 points </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and below</a:t>
            </a:r>
          </a:p>
          <a:p>
            <a:endParaRPr lang="en-US" sz="2400" b="1" i="0" u="none" strike="noStrike" cap="none" baseline="0" dirty="0">
              <a:solidFill>
                <a:schemeClr val="dk1"/>
              </a:solidFill>
              <a:latin typeface="Calibri"/>
              <a:ea typeface="Calibri"/>
              <a:cs typeface="Calibri"/>
              <a:sym typeface="Calibri"/>
            </a:endParaRPr>
          </a:p>
          <a:p>
            <a:endParaRPr lang="en-US" sz="2400" b="1" i="0" u="none" strike="noStrike" cap="none" baseline="0" dirty="0">
              <a:solidFill>
                <a:schemeClr val="dk1"/>
              </a:solidFill>
              <a:latin typeface="Calibri"/>
              <a:ea typeface="Calibri"/>
              <a:cs typeface="Calibri"/>
              <a:sym typeface="Calibri"/>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subTitle" idx="1"/>
          </p:nvPr>
        </p:nvSpPr>
        <p:spPr>
          <a:xfrm>
            <a:off x="1219200" y="381000"/>
            <a:ext cx="6400799" cy="990599"/>
          </a:xfrm>
          <a:prstGeom prst="rect">
            <a:avLst/>
          </a:prstGeom>
          <a:noFill/>
          <a:ln>
            <a:noFill/>
          </a:ln>
        </p:spPr>
        <p:txBody>
          <a:bodyPr lIns="91425" tIns="45700" rIns="91425" bIns="45700" anchor="t" anchorCtr="0">
            <a:noAutofit/>
          </a:bodyPr>
          <a:lstStyle/>
          <a:p>
            <a:pPr marL="0" marR="0" lvl="0" indent="0" algn="ctr" rtl="0">
              <a:spcBef>
                <a:spcPts val="1080"/>
              </a:spcBef>
              <a:buClr>
                <a:schemeClr val="lt1"/>
              </a:buClr>
              <a:buSzPct val="25000"/>
              <a:buFont typeface="Calibri"/>
              <a:buNone/>
            </a:pPr>
            <a:r>
              <a:rPr lang="en-US" sz="3600" b="1" i="0" u="none" strike="noStrike" cap="none" baseline="0" dirty="0" smtClean="0">
                <a:latin typeface="Calibri"/>
                <a:ea typeface="Calibri"/>
                <a:cs typeface="Calibri"/>
                <a:sym typeface="Calibri"/>
              </a:rPr>
              <a:t>PARENTS</a:t>
            </a:r>
            <a:endParaRPr lang="en-US" sz="3600" b="1" i="0" u="none" strike="noStrike" cap="none" baseline="0" dirty="0">
              <a:latin typeface="Calibri"/>
              <a:ea typeface="Calibri"/>
              <a:cs typeface="Calibri"/>
              <a:sym typeface="Calibri"/>
            </a:endParaRPr>
          </a:p>
          <a:p>
            <a:endParaRPr lang="en-US" sz="5400" b="1" i="0" u="none" strike="noStrike" cap="none" baseline="0" dirty="0">
              <a:solidFill>
                <a:schemeClr val="dk1"/>
              </a:solidFill>
              <a:latin typeface="Calibri"/>
              <a:ea typeface="Calibri"/>
              <a:cs typeface="Calibri"/>
              <a:sym typeface="Calibri"/>
            </a:endParaRPr>
          </a:p>
        </p:txBody>
      </p:sp>
      <p:sp>
        <p:nvSpPr>
          <p:cNvPr id="204" name="Shape 204"/>
          <p:cNvSpPr txBox="1"/>
          <p:nvPr/>
        </p:nvSpPr>
        <p:spPr>
          <a:xfrm>
            <a:off x="304800" y="1371599"/>
            <a:ext cx="8001000" cy="5021582"/>
          </a:xfrm>
          <a:prstGeom prst="rect">
            <a:avLst/>
          </a:prstGeom>
          <a:noFill/>
          <a:ln>
            <a:noFill/>
          </a:ln>
        </p:spPr>
        <p:txBody>
          <a:bodyPr lIns="91425" tIns="45700" rIns="91425" bIns="45700" anchor="t" anchorCtr="0">
            <a:noAutofit/>
          </a:bodyPr>
          <a:lstStyle/>
          <a:p>
            <a:pPr marL="0" marR="0" lvl="0" indent="0" algn="l" rtl="0">
              <a:buSzPct val="25000"/>
              <a:buNone/>
            </a:pPr>
            <a:r>
              <a:rPr lang="en-US" sz="1800" b="0" i="0" u="none" strike="noStrike" cap="none" baseline="0" dirty="0">
                <a:solidFill>
                  <a:schemeClr val="lt1"/>
                </a:solidFill>
                <a:latin typeface="Calibri"/>
                <a:ea typeface="Calibri"/>
                <a:cs typeface="Calibri"/>
                <a:sym typeface="Calibri"/>
              </a:rPr>
              <a:t> </a:t>
            </a:r>
          </a:p>
          <a:p>
            <a:pPr marL="457200" marR="0" lvl="0" indent="-457200" algn="l" rtl="0">
              <a:buSzPct val="100000"/>
              <a:buFont typeface="Wingdings" panose="05000000000000000000" pitchFamily="2" charset="2"/>
              <a:buChar char="q"/>
            </a:pPr>
            <a:r>
              <a:rPr lang="en-US" sz="2400" b="0" i="0" u="none" strike="noStrike" cap="none" baseline="0" dirty="0">
                <a:solidFill>
                  <a:schemeClr val="tx1">
                    <a:lumMod val="50000"/>
                    <a:lumOff val="50000"/>
                  </a:schemeClr>
                </a:solidFill>
                <a:latin typeface="Calibri"/>
                <a:ea typeface="Calibri"/>
                <a:cs typeface="Calibri"/>
                <a:sym typeface="Calibri"/>
              </a:rPr>
              <a:t>Please </a:t>
            </a:r>
            <a:r>
              <a:rPr lang="en-US" sz="2400" b="1" i="0" u="none" strike="noStrike" cap="none" baseline="0" dirty="0">
                <a:solidFill>
                  <a:schemeClr val="tx1">
                    <a:lumMod val="50000"/>
                    <a:lumOff val="50000"/>
                  </a:schemeClr>
                </a:solidFill>
                <a:latin typeface="Calibri"/>
                <a:ea typeface="Calibri"/>
                <a:cs typeface="Calibri"/>
                <a:sym typeface="Calibri"/>
              </a:rPr>
              <a:t>ENCOURAGE parents/guardians to attend</a:t>
            </a:r>
            <a:r>
              <a:rPr lang="en-US" sz="2400" b="0" i="0" u="none" strike="noStrike" cap="none" baseline="0" dirty="0">
                <a:solidFill>
                  <a:schemeClr val="tx1">
                    <a:lumMod val="50000"/>
                    <a:lumOff val="50000"/>
                  </a:schemeClr>
                </a:solidFill>
                <a:latin typeface="Calibri"/>
                <a:ea typeface="Calibri"/>
                <a:cs typeface="Calibri"/>
                <a:sym typeface="Calibri"/>
              </a:rPr>
              <a:t> the event and celebrate their children’s accomplishments.</a:t>
            </a:r>
          </a:p>
          <a:p>
            <a:pPr marR="0" lvl="0" algn="l" rtl="0">
              <a:buSzPct val="25000"/>
            </a:pPr>
            <a:r>
              <a:rPr lang="en-US" sz="2400" b="0" i="0" u="none" strike="noStrike" cap="none" baseline="0" dirty="0">
                <a:solidFill>
                  <a:schemeClr val="tx1">
                    <a:lumMod val="50000"/>
                    <a:lumOff val="50000"/>
                  </a:schemeClr>
                </a:solidFill>
                <a:latin typeface="Calibri"/>
                <a:ea typeface="Calibri"/>
                <a:cs typeface="Calibri"/>
                <a:sym typeface="Calibri"/>
              </a:rPr>
              <a:t> </a:t>
            </a:r>
          </a:p>
          <a:p>
            <a:pPr marL="457200" marR="0" lvl="0" indent="-457200" algn="l" rtl="0">
              <a:buSzPct val="98958"/>
              <a:buFont typeface="Wingdings" panose="05000000000000000000" pitchFamily="2" charset="2"/>
              <a:buChar char="q"/>
            </a:pPr>
            <a:r>
              <a:rPr lang="en-US" sz="2400" b="0" i="0" u="none" strike="noStrike" cap="none" baseline="0" dirty="0">
                <a:solidFill>
                  <a:schemeClr val="tx1">
                    <a:lumMod val="50000"/>
                    <a:lumOff val="50000"/>
                  </a:schemeClr>
                </a:solidFill>
                <a:latin typeface="Calibri"/>
                <a:ea typeface="Calibri"/>
                <a:cs typeface="Calibri"/>
                <a:sym typeface="Calibri"/>
              </a:rPr>
              <a:t>Please have your students </a:t>
            </a:r>
            <a:r>
              <a:rPr lang="en-US" sz="2400" b="1" i="0" u="none" strike="noStrike" cap="none" baseline="0" dirty="0">
                <a:solidFill>
                  <a:schemeClr val="tx1">
                    <a:lumMod val="50000"/>
                    <a:lumOff val="50000"/>
                  </a:schemeClr>
                </a:solidFill>
                <a:latin typeface="Calibri"/>
                <a:ea typeface="Calibri"/>
                <a:cs typeface="Calibri"/>
                <a:sym typeface="Calibri"/>
              </a:rPr>
              <a:t>complete the “Where’s My Olympian” card prior to the competition</a:t>
            </a:r>
            <a:r>
              <a:rPr lang="en-US" sz="2400" b="0" i="0" u="none" strike="noStrike" cap="none" baseline="0" dirty="0">
                <a:solidFill>
                  <a:schemeClr val="tx1">
                    <a:lumMod val="50000"/>
                    <a:lumOff val="50000"/>
                  </a:schemeClr>
                </a:solidFill>
                <a:latin typeface="Calibri"/>
                <a:ea typeface="Calibri"/>
                <a:cs typeface="Calibri"/>
                <a:sym typeface="Calibri"/>
              </a:rPr>
              <a:t>.  Providing this information to parents ahead of time will allow them to quickly find their child on the night of the competition.  </a:t>
            </a:r>
          </a:p>
          <a:p>
            <a:pPr marR="0" lvl="0" algn="l" rtl="0">
              <a:buSzPct val="25000"/>
            </a:pPr>
            <a:r>
              <a:rPr lang="en-US" sz="2400" b="0" i="0" u="none" strike="noStrike" cap="none" baseline="0" dirty="0">
                <a:solidFill>
                  <a:schemeClr val="tx1">
                    <a:lumMod val="50000"/>
                    <a:lumOff val="50000"/>
                  </a:schemeClr>
                </a:solidFill>
                <a:latin typeface="Calibri"/>
                <a:ea typeface="Calibri"/>
                <a:cs typeface="Calibri"/>
                <a:sym typeface="Calibri"/>
              </a:rPr>
              <a:t> </a:t>
            </a:r>
          </a:p>
          <a:p>
            <a:pPr marL="571500" marR="0" lvl="0" indent="-571500" algn="l" rtl="0">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a:ea typeface="Calibri"/>
                <a:cs typeface="Calibri"/>
                <a:sym typeface="Calibri"/>
              </a:rPr>
              <a:t>It’s </a:t>
            </a:r>
            <a:r>
              <a:rPr lang="en-US" sz="2400" b="1" dirty="0" smtClean="0">
                <a:solidFill>
                  <a:schemeClr val="tx1">
                    <a:lumMod val="50000"/>
                    <a:lumOff val="50000"/>
                  </a:schemeClr>
                </a:solidFill>
                <a:latin typeface="Calibri"/>
                <a:ea typeface="Calibri"/>
                <a:cs typeface="Calibri"/>
                <a:sym typeface="Calibri"/>
              </a:rPr>
              <a:t>the team leader’s </a:t>
            </a:r>
            <a:r>
              <a:rPr lang="en-US" sz="2400" b="1" i="0" u="none" strike="noStrike" cap="none" baseline="0" dirty="0" smtClean="0">
                <a:solidFill>
                  <a:schemeClr val="tx1">
                    <a:lumMod val="50000"/>
                    <a:lumOff val="50000"/>
                  </a:schemeClr>
                </a:solidFill>
                <a:latin typeface="Calibri"/>
                <a:ea typeface="Calibri"/>
                <a:cs typeface="Calibri"/>
                <a:sym typeface="Calibri"/>
              </a:rPr>
              <a:t>responsibility to communicate</a:t>
            </a:r>
            <a:r>
              <a:rPr lang="en-US" sz="2400" b="1" i="0" u="none" strike="noStrike" cap="none" dirty="0" smtClean="0">
                <a:solidFill>
                  <a:schemeClr val="tx1">
                    <a:lumMod val="50000"/>
                    <a:lumOff val="50000"/>
                  </a:schemeClr>
                </a:solidFill>
                <a:latin typeface="Calibri"/>
                <a:ea typeface="Calibri"/>
                <a:cs typeface="Calibri"/>
                <a:sym typeface="Calibri"/>
              </a:rPr>
              <a:t> with the parents prior to the event</a:t>
            </a:r>
            <a:r>
              <a:rPr lang="en-US" sz="2400" b="1" i="0" u="none" strike="noStrike" cap="none" baseline="0" dirty="0" smtClean="0">
                <a:solidFill>
                  <a:schemeClr val="tx1">
                    <a:lumMod val="50000"/>
                    <a:lumOff val="50000"/>
                  </a:schemeClr>
                </a:solidFill>
                <a:latin typeface="Calibri"/>
                <a:ea typeface="Calibri"/>
                <a:cs typeface="Calibri"/>
                <a:sym typeface="Calibri"/>
              </a:rPr>
              <a:t>!</a:t>
            </a:r>
            <a:endParaRPr lang="en-US" sz="2400" b="1" i="0" u="none" strike="noStrike" cap="none" baseline="0" dirty="0">
              <a:solidFill>
                <a:schemeClr val="tx1">
                  <a:lumMod val="50000"/>
                  <a:lumOff val="50000"/>
                </a:schemeClr>
              </a:solidFill>
              <a:latin typeface="Calibri"/>
              <a:ea typeface="Calibri"/>
              <a:cs typeface="Calibri"/>
              <a:sym typeface="Calibri"/>
            </a:endParaRPr>
          </a:p>
          <a:p>
            <a:pPr marL="571500" indent="-571500">
              <a:buFont typeface="Wingdings" panose="05000000000000000000" pitchFamily="2" charset="2"/>
              <a:buChar char="Ø"/>
            </a:pPr>
            <a:endParaRPr lang="en-US" sz="2800" b="1" i="0" u="none" strike="noStrike" cap="none" baseline="0" dirty="0">
              <a:solidFill>
                <a:schemeClr val="dk1"/>
              </a:solidFill>
              <a:latin typeface="Calibri"/>
              <a:ea typeface="Calibri"/>
              <a:cs typeface="Calibri"/>
              <a:sym typeface="Calibri"/>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txBox="1">
            <a:spLocks noGrp="1"/>
          </p:cNvSpPr>
          <p:nvPr>
            <p:ph type="subTitle" idx="1"/>
          </p:nvPr>
        </p:nvSpPr>
        <p:spPr>
          <a:xfrm>
            <a:off x="838201" y="2438400"/>
            <a:ext cx="6400799" cy="3962399"/>
          </a:xfrm>
          <a:prstGeom prst="rect">
            <a:avLst/>
          </a:prstGeom>
          <a:noFill/>
          <a:ln>
            <a:noFill/>
          </a:ln>
        </p:spPr>
        <p:txBody>
          <a:bodyPr lIns="91425" tIns="45700" rIns="91425" bIns="45700" anchor="t" anchorCtr="0">
            <a:noAutofit/>
          </a:bodyPr>
          <a:lstStyle/>
          <a:p>
            <a:pPr marL="0" marR="0" lvl="0" indent="0" algn="ctr" rtl="0">
              <a:spcBef>
                <a:spcPts val="1920"/>
              </a:spcBef>
              <a:buClr>
                <a:schemeClr val="lt1"/>
              </a:buClr>
              <a:buSzPct val="25000"/>
              <a:buFont typeface="Calibri"/>
              <a:buNone/>
            </a:pPr>
            <a:r>
              <a:rPr lang="en-US" sz="9600" b="0" i="0" u="none" strike="noStrike" cap="none" baseline="0" dirty="0">
                <a:solidFill>
                  <a:schemeClr val="dk1"/>
                </a:solidFill>
                <a:latin typeface="Calibri"/>
                <a:ea typeface="Calibri"/>
                <a:cs typeface="Calibri"/>
                <a:sym typeface="Calibri"/>
              </a:rPr>
              <a:t> </a:t>
            </a:r>
            <a:r>
              <a:rPr lang="en-US" sz="5400" b="1" i="0" u="none" strike="noStrike" cap="none" baseline="0" dirty="0">
                <a:solidFill>
                  <a:schemeClr val="dk1"/>
                </a:solidFill>
                <a:latin typeface="Calibri"/>
                <a:ea typeface="Calibri"/>
                <a:cs typeface="Calibri"/>
                <a:sym typeface="Calibri"/>
              </a:rPr>
              <a:t>Q &amp; A</a:t>
            </a:r>
            <a:r>
              <a:rPr lang="en-US" sz="5400" b="0" i="0" u="none" strike="noStrike" cap="none" baseline="0" dirty="0">
                <a:solidFill>
                  <a:schemeClr val="dk1"/>
                </a:solidFill>
                <a:latin typeface="Calibri"/>
                <a:ea typeface="Calibri"/>
                <a:cs typeface="Calibri"/>
                <a:sym typeface="Calibri"/>
              </a:rPr>
              <a:t>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subTitle" idx="1"/>
          </p:nvPr>
        </p:nvSpPr>
        <p:spPr>
          <a:xfrm>
            <a:off x="1219200" y="457200"/>
            <a:ext cx="6400799" cy="1371599"/>
          </a:xfrm>
          <a:prstGeom prst="rect">
            <a:avLst/>
          </a:prstGeom>
          <a:noFill/>
          <a:ln>
            <a:noFill/>
          </a:ln>
        </p:spPr>
        <p:txBody>
          <a:bodyPr lIns="91425" tIns="45700" rIns="91425" bIns="45700" anchor="t" anchorCtr="0">
            <a:noAutofit/>
          </a:bodyPr>
          <a:lstStyle/>
          <a:p>
            <a:pPr marL="0" marR="0" lvl="0" indent="0" algn="ctr" rtl="0">
              <a:spcBef>
                <a:spcPts val="1200"/>
              </a:spcBef>
              <a:buClr>
                <a:schemeClr val="lt1"/>
              </a:buClr>
              <a:buSzPct val="25000"/>
              <a:buFont typeface="Calibri"/>
              <a:buNone/>
            </a:pPr>
            <a:r>
              <a:rPr lang="en-US" sz="3600" b="1" i="0" u="none" strike="noStrike" cap="none" baseline="0" dirty="0" smtClean="0">
                <a:latin typeface="Calibri"/>
                <a:ea typeface="Calibri"/>
                <a:cs typeface="Calibri"/>
                <a:sym typeface="Calibri"/>
              </a:rPr>
              <a:t>RESOURCES:</a:t>
            </a:r>
            <a:endParaRPr lang="en-US" sz="3600" b="1" i="0" u="none" strike="noStrike" cap="none" baseline="0" dirty="0">
              <a:latin typeface="Calibri"/>
              <a:ea typeface="Calibri"/>
              <a:cs typeface="Calibri"/>
              <a:sym typeface="Calibri"/>
            </a:endParaRPr>
          </a:p>
        </p:txBody>
      </p:sp>
      <p:sp>
        <p:nvSpPr>
          <p:cNvPr id="226" name="Shape 226"/>
          <p:cNvSpPr txBox="1"/>
          <p:nvPr/>
        </p:nvSpPr>
        <p:spPr>
          <a:xfrm>
            <a:off x="304800" y="1981200"/>
            <a:ext cx="7924800" cy="3962400"/>
          </a:xfrm>
          <a:prstGeom prst="rect">
            <a:avLst/>
          </a:prstGeom>
          <a:noFill/>
          <a:ln>
            <a:noFill/>
          </a:ln>
        </p:spPr>
        <p:txBody>
          <a:bodyPr lIns="91425" tIns="45700" rIns="91425" bIns="45700" anchor="ctr" anchorCtr="0">
            <a:noAutofit/>
          </a:bodyPr>
          <a:lstStyle/>
          <a:p>
            <a:pPr marL="0" marR="0" lvl="0" indent="0" algn="ctr" rtl="0">
              <a:spcBef>
                <a:spcPts val="700"/>
              </a:spcBef>
              <a:buSzPct val="25000"/>
              <a:buNone/>
            </a:pPr>
            <a:endParaRPr lang="en-US" sz="4000" b="1" i="0" u="none" strike="noStrike" cap="none" baseline="0" dirty="0" smtClean="0">
              <a:solidFill>
                <a:schemeClr val="dk1"/>
              </a:solidFill>
              <a:latin typeface="Calibri"/>
              <a:ea typeface="Calibri"/>
              <a:cs typeface="Calibri"/>
              <a:sym typeface="Calibri"/>
            </a:endParaRPr>
          </a:p>
          <a:p>
            <a:pPr marL="0" marR="0" lvl="0" indent="0" algn="ctr" rtl="0">
              <a:spcBef>
                <a:spcPts val="700"/>
              </a:spcBef>
              <a:buSzPct val="25000"/>
              <a:buNone/>
            </a:pPr>
            <a:r>
              <a:rPr lang="en-US" sz="2400" b="1" dirty="0" smtClean="0">
                <a:solidFill>
                  <a:schemeClr val="tx1">
                    <a:lumMod val="50000"/>
                    <a:lumOff val="50000"/>
                  </a:schemeClr>
                </a:solidFill>
                <a:latin typeface="Calibri"/>
                <a:ea typeface="Calibri"/>
                <a:cs typeface="Calibri"/>
                <a:sym typeface="Calibri"/>
              </a:rPr>
              <a:t>Reading Olympics Webpage </a:t>
            </a:r>
            <a:endParaRPr lang="en-US" sz="2400" b="1" dirty="0" smtClean="0">
              <a:solidFill>
                <a:schemeClr val="tx1">
                  <a:lumMod val="50000"/>
                  <a:lumOff val="50000"/>
                </a:schemeClr>
              </a:solidFill>
              <a:latin typeface="Calibri"/>
              <a:ea typeface="Calibri"/>
              <a:cs typeface="Calibri"/>
              <a:sym typeface="Calibri"/>
            </a:endParaRPr>
          </a:p>
          <a:p>
            <a:pPr marL="0" marR="0" lvl="0" indent="0" algn="ctr" rtl="0">
              <a:spcBef>
                <a:spcPts val="700"/>
              </a:spcBef>
              <a:buSzPct val="25000"/>
              <a:buNone/>
            </a:pPr>
            <a:r>
              <a:rPr lang="en-US" sz="2400" b="1" dirty="0" smtClean="0">
                <a:solidFill>
                  <a:schemeClr val="tx1">
                    <a:lumMod val="50000"/>
                    <a:lumOff val="50000"/>
                  </a:schemeClr>
                </a:solidFill>
                <a:latin typeface="Calibri"/>
                <a:ea typeface="Calibri"/>
                <a:cs typeface="Calibri"/>
                <a:sym typeface="Calibri"/>
              </a:rPr>
              <a:t>(</a:t>
            </a:r>
            <a:r>
              <a:rPr lang="en-US" sz="2400" b="1" dirty="0" smtClean="0">
                <a:solidFill>
                  <a:schemeClr val="tx1">
                    <a:lumMod val="50000"/>
                    <a:lumOff val="50000"/>
                  </a:schemeClr>
                </a:solidFill>
                <a:latin typeface="Calibri"/>
                <a:ea typeface="Calibri"/>
                <a:cs typeface="Calibri"/>
                <a:sym typeface="Calibri"/>
              </a:rPr>
              <a:t>Coming Soon to </a:t>
            </a:r>
            <a:r>
              <a:rPr lang="en-US" sz="2400" b="1" dirty="0" smtClean="0">
                <a:solidFill>
                  <a:schemeClr val="tx1">
                    <a:lumMod val="50000"/>
                    <a:lumOff val="50000"/>
                  </a:schemeClr>
                </a:solidFill>
                <a:latin typeface="Calibri"/>
                <a:ea typeface="Calibri"/>
                <a:cs typeface="Calibri"/>
                <a:sym typeface="Calibri"/>
                <a:hlinkClick r:id="rId3"/>
              </a:rPr>
              <a:t>www.cliu.org</a:t>
            </a:r>
            <a:r>
              <a:rPr lang="en-US" sz="2400" b="1" dirty="0" smtClean="0">
                <a:solidFill>
                  <a:schemeClr val="tx1">
                    <a:lumMod val="50000"/>
                    <a:lumOff val="50000"/>
                  </a:schemeClr>
                </a:solidFill>
                <a:latin typeface="Calibri"/>
                <a:ea typeface="Calibri"/>
                <a:cs typeface="Calibri"/>
                <a:sym typeface="Calibri"/>
              </a:rPr>
              <a:t> )</a:t>
            </a:r>
            <a:endParaRPr lang="en-US" sz="2400" b="1" dirty="0">
              <a:solidFill>
                <a:schemeClr val="tx1">
                  <a:lumMod val="50000"/>
                  <a:lumOff val="50000"/>
                </a:schemeClr>
              </a:solidFill>
              <a:latin typeface="Calibri"/>
              <a:ea typeface="Calibri"/>
              <a:cs typeface="Calibri"/>
              <a:sym typeface="Calibri"/>
            </a:endParaRPr>
          </a:p>
          <a:p>
            <a:pPr marL="0" marR="0" lvl="0" indent="0" algn="ctr" rtl="0">
              <a:spcBef>
                <a:spcPts val="700"/>
              </a:spcBef>
              <a:buSzPct val="25000"/>
              <a:buNone/>
            </a:pPr>
            <a:endParaRPr lang="en-US" sz="2400" b="1" i="0" u="none" strike="noStrike" cap="none" baseline="0" dirty="0" smtClean="0">
              <a:solidFill>
                <a:schemeClr val="tx1">
                  <a:lumMod val="50000"/>
                  <a:lumOff val="50000"/>
                </a:schemeClr>
              </a:solidFill>
              <a:latin typeface="Calibri"/>
              <a:ea typeface="Calibri"/>
              <a:cs typeface="Calibri"/>
              <a:sym typeface="Calibri"/>
            </a:endParaRPr>
          </a:p>
          <a:p>
            <a:pPr marL="0" marR="0" lvl="0" indent="0" algn="ctr" rtl="0">
              <a:spcBef>
                <a:spcPts val="700"/>
              </a:spcBef>
              <a:buSzPct val="25000"/>
              <a:buNone/>
            </a:pPr>
            <a:r>
              <a:rPr lang="en-US" sz="2400" b="1" i="0" u="none" strike="noStrike" cap="none" baseline="0" dirty="0" smtClean="0">
                <a:solidFill>
                  <a:schemeClr val="tx1">
                    <a:lumMod val="50000"/>
                    <a:lumOff val="50000"/>
                  </a:schemeClr>
                </a:solidFill>
                <a:latin typeface="Calibri"/>
                <a:ea typeface="Calibri"/>
                <a:cs typeface="Calibri"/>
                <a:sym typeface="Calibri"/>
              </a:rPr>
              <a:t>Joseph</a:t>
            </a:r>
            <a:r>
              <a:rPr lang="en-US" sz="2400" b="1" i="0" u="none" strike="noStrike" cap="none" dirty="0" smtClean="0">
                <a:solidFill>
                  <a:schemeClr val="tx1">
                    <a:lumMod val="50000"/>
                    <a:lumOff val="50000"/>
                  </a:schemeClr>
                </a:solidFill>
                <a:latin typeface="Calibri"/>
                <a:ea typeface="Calibri"/>
                <a:cs typeface="Calibri"/>
                <a:sym typeface="Calibri"/>
              </a:rPr>
              <a:t> </a:t>
            </a:r>
            <a:r>
              <a:rPr lang="en-US" sz="2400" b="1" i="0" u="none" strike="noStrike" cap="none" dirty="0" smtClean="0">
                <a:solidFill>
                  <a:schemeClr val="tx1">
                    <a:lumMod val="50000"/>
                    <a:lumOff val="50000"/>
                  </a:schemeClr>
                </a:solidFill>
                <a:latin typeface="Calibri"/>
                <a:ea typeface="Calibri"/>
                <a:cs typeface="Calibri"/>
                <a:sym typeface="Calibri"/>
              </a:rPr>
              <a:t>A. Page</a:t>
            </a:r>
            <a:r>
              <a:rPr lang="en-US" sz="2400" b="1" dirty="0" smtClean="0">
                <a:solidFill>
                  <a:schemeClr val="tx1">
                    <a:lumMod val="50000"/>
                    <a:lumOff val="50000"/>
                  </a:schemeClr>
                </a:solidFill>
                <a:latin typeface="Calibri"/>
                <a:ea typeface="Calibri"/>
                <a:cs typeface="Calibri"/>
                <a:sym typeface="Calibri"/>
              </a:rPr>
              <a:t>, </a:t>
            </a:r>
            <a:r>
              <a:rPr lang="en-US" sz="2400" b="1" i="0" u="none" strike="noStrike" cap="none" baseline="0" dirty="0" smtClean="0">
                <a:solidFill>
                  <a:schemeClr val="tx1">
                    <a:lumMod val="50000"/>
                    <a:lumOff val="50000"/>
                  </a:schemeClr>
                </a:solidFill>
                <a:latin typeface="Calibri"/>
                <a:ea typeface="Calibri"/>
                <a:cs typeface="Calibri"/>
                <a:sym typeface="Calibri"/>
                <a:hlinkClick r:id="rId4"/>
              </a:rPr>
              <a:t>pagej1@cliu.org</a:t>
            </a:r>
            <a:r>
              <a:rPr lang="en-US" sz="2400" b="1" i="0" u="none" strike="noStrike" cap="none" baseline="0" dirty="0" smtClean="0">
                <a:solidFill>
                  <a:schemeClr val="tx1">
                    <a:lumMod val="50000"/>
                    <a:lumOff val="50000"/>
                  </a:schemeClr>
                </a:solidFill>
                <a:latin typeface="Calibri"/>
                <a:ea typeface="Calibri"/>
                <a:cs typeface="Calibri"/>
                <a:sym typeface="Calibri"/>
              </a:rPr>
              <a:t>	</a:t>
            </a:r>
            <a:endParaRPr lang="en-US" sz="2400" b="1" i="0" u="sng" strike="noStrike" cap="none" baseline="0" dirty="0">
              <a:solidFill>
                <a:schemeClr val="tx1">
                  <a:lumMod val="50000"/>
                  <a:lumOff val="50000"/>
                </a:schemeClr>
              </a:solidFill>
              <a:latin typeface="Calibri"/>
              <a:ea typeface="Calibri"/>
              <a:cs typeface="Calibri"/>
              <a:sym typeface="Calibri"/>
              <a:hlinkClick r:id="rId5"/>
            </a:endParaRPr>
          </a:p>
          <a:p>
            <a:pPr marL="0" marR="0" lvl="0" indent="0" algn="ctr" rtl="0">
              <a:spcBef>
                <a:spcPts val="700"/>
              </a:spcBef>
              <a:buSzPct val="25000"/>
              <a:buNone/>
            </a:pPr>
            <a:r>
              <a:rPr lang="en-US" sz="2400" b="1" i="0" u="none" strike="noStrike" cap="none" baseline="0" dirty="0">
                <a:solidFill>
                  <a:schemeClr val="tx1">
                    <a:lumMod val="50000"/>
                    <a:lumOff val="50000"/>
                  </a:schemeClr>
                </a:solidFill>
                <a:latin typeface="Calibri"/>
                <a:ea typeface="Calibri"/>
                <a:cs typeface="Calibri"/>
                <a:sym typeface="Calibri"/>
              </a:rPr>
              <a:t>(610) </a:t>
            </a:r>
            <a:r>
              <a:rPr lang="en-US" sz="2400" b="1" i="0" u="none" strike="noStrike" cap="none" baseline="0" dirty="0" smtClean="0">
                <a:solidFill>
                  <a:schemeClr val="tx1">
                    <a:lumMod val="50000"/>
                    <a:lumOff val="50000"/>
                  </a:schemeClr>
                </a:solidFill>
                <a:latin typeface="Calibri"/>
                <a:ea typeface="Calibri"/>
                <a:cs typeface="Calibri"/>
                <a:sym typeface="Calibri"/>
              </a:rPr>
              <a:t>769</a:t>
            </a:r>
            <a:r>
              <a:rPr lang="en-US" sz="2400" b="1" i="0" u="none" strike="noStrike" cap="none" dirty="0" smtClean="0">
                <a:solidFill>
                  <a:schemeClr val="tx1">
                    <a:lumMod val="50000"/>
                    <a:lumOff val="50000"/>
                  </a:schemeClr>
                </a:solidFill>
                <a:latin typeface="Calibri"/>
                <a:ea typeface="Calibri"/>
                <a:cs typeface="Calibri"/>
                <a:sym typeface="Calibri"/>
              </a:rPr>
              <a:t> – 4111, ext. </a:t>
            </a:r>
            <a:r>
              <a:rPr lang="en-US" sz="2400" b="1" i="0" u="none" strike="noStrike" cap="none" dirty="0" smtClean="0">
                <a:solidFill>
                  <a:schemeClr val="tx1">
                    <a:lumMod val="50000"/>
                    <a:lumOff val="50000"/>
                  </a:schemeClr>
                </a:solidFill>
                <a:latin typeface="Calibri"/>
                <a:ea typeface="Calibri"/>
                <a:cs typeface="Calibri"/>
                <a:sym typeface="Calibri"/>
              </a:rPr>
              <a:t>1261</a:t>
            </a:r>
            <a:endParaRPr lang="en-US" sz="2400" b="1" baseline="0" dirty="0">
              <a:solidFill>
                <a:schemeClr val="tx1">
                  <a:lumMod val="50000"/>
                  <a:lumOff val="50000"/>
                </a:schemeClr>
              </a:solidFill>
              <a:latin typeface="Calibri"/>
              <a:ea typeface="Calibri"/>
              <a:cs typeface="Calibri"/>
              <a:sym typeface="Calibri"/>
            </a:endParaRPr>
          </a:p>
          <a:p>
            <a:pPr marL="0" marR="0" lvl="0" indent="0" algn="ctr" rtl="0">
              <a:spcBef>
                <a:spcPts val="700"/>
              </a:spcBef>
              <a:buSzPct val="25000"/>
              <a:buNone/>
            </a:pPr>
            <a:r>
              <a:rPr lang="en-US" sz="2400" b="1" i="0" u="none" strike="noStrike" cap="none" dirty="0" smtClean="0">
                <a:solidFill>
                  <a:schemeClr val="tx1">
                    <a:lumMod val="50000"/>
                    <a:lumOff val="50000"/>
                  </a:schemeClr>
                </a:solidFill>
                <a:latin typeface="Calibri"/>
                <a:ea typeface="Calibri"/>
                <a:cs typeface="Calibri"/>
                <a:sym typeface="Calibri"/>
              </a:rPr>
              <a:t>Cathy Enders, </a:t>
            </a:r>
            <a:r>
              <a:rPr lang="en-US" sz="2400" b="1" i="0" u="none" strike="noStrike" cap="none" dirty="0" smtClean="0">
                <a:solidFill>
                  <a:schemeClr val="tx1">
                    <a:lumMod val="50000"/>
                    <a:lumOff val="50000"/>
                  </a:schemeClr>
                </a:solidFill>
                <a:latin typeface="Calibri"/>
                <a:ea typeface="Calibri"/>
                <a:cs typeface="Calibri"/>
                <a:sym typeface="Calibri"/>
                <a:hlinkClick r:id="rId6"/>
              </a:rPr>
              <a:t>endersc@cliu.org</a:t>
            </a:r>
            <a:r>
              <a:rPr lang="en-US" sz="2400" b="1" i="0" u="none" strike="noStrike" cap="none" dirty="0" smtClean="0">
                <a:solidFill>
                  <a:schemeClr val="tx1">
                    <a:lumMod val="50000"/>
                    <a:lumOff val="50000"/>
                  </a:schemeClr>
                </a:solidFill>
                <a:latin typeface="Calibri"/>
                <a:ea typeface="Calibri"/>
                <a:cs typeface="Calibri"/>
                <a:sym typeface="Calibri"/>
              </a:rPr>
              <a:t> </a:t>
            </a:r>
          </a:p>
          <a:p>
            <a:pPr marL="0" marR="0" lvl="0" indent="0" algn="ctr" rtl="0">
              <a:spcBef>
                <a:spcPts val="700"/>
              </a:spcBef>
              <a:buSzPct val="25000"/>
              <a:buNone/>
            </a:pPr>
            <a:r>
              <a:rPr lang="en-US" sz="2400" b="1" dirty="0" smtClean="0">
                <a:solidFill>
                  <a:schemeClr val="tx1">
                    <a:lumMod val="50000"/>
                    <a:lumOff val="50000"/>
                  </a:schemeClr>
                </a:solidFill>
                <a:latin typeface="Calibri"/>
                <a:ea typeface="Calibri"/>
                <a:cs typeface="Calibri"/>
                <a:sym typeface="Calibri"/>
              </a:rPr>
              <a:t>(610) 769 – 4111, ext. 1247</a:t>
            </a:r>
            <a:r>
              <a:rPr lang="en-US" sz="2400" b="1" i="0" u="none" strike="noStrike" cap="none" dirty="0" smtClean="0">
                <a:solidFill>
                  <a:schemeClr val="tx1">
                    <a:lumMod val="50000"/>
                    <a:lumOff val="50000"/>
                  </a:schemeClr>
                </a:solidFill>
                <a:latin typeface="Calibri"/>
                <a:ea typeface="Calibri"/>
                <a:cs typeface="Calibri"/>
                <a:sym typeface="Calibri"/>
              </a:rPr>
              <a:t> </a:t>
            </a:r>
            <a:endParaRPr lang="en-US" sz="2400" b="1" i="0" u="none" strike="noStrike" cap="none" baseline="0" dirty="0">
              <a:solidFill>
                <a:schemeClr val="tx1">
                  <a:lumMod val="50000"/>
                  <a:lumOff val="50000"/>
                </a:schemeClr>
              </a:solidFill>
              <a:latin typeface="Calibri"/>
              <a:ea typeface="Calibri"/>
              <a:cs typeface="Calibri"/>
              <a:sym typeface="Calibri"/>
            </a:endParaRPr>
          </a:p>
          <a:p>
            <a:pPr algn="ctr"/>
            <a:endParaRPr lang="en-US" sz="2400" b="1" i="0" u="none" strike="noStrike" cap="none" baseline="0" dirty="0">
              <a:solidFill>
                <a:schemeClr val="tx1">
                  <a:lumMod val="50000"/>
                  <a:lumOff val="50000"/>
                </a:schemeClr>
              </a:solidFill>
              <a:latin typeface="Calibri"/>
              <a:ea typeface="Calibri"/>
              <a:cs typeface="Calibri"/>
              <a:sym typeface="Calibri"/>
            </a:endParaRPr>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39000"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lumMod val="50000"/>
                    <a:lumOff val="50000"/>
                  </a:schemeClr>
                </a:solidFill>
                <a:latin typeface="Calibri" panose="020F0502020204030204" pitchFamily="34" charset="0"/>
              </a:rPr>
              <a:t>PURPOSE</a:t>
            </a:r>
            <a:endParaRPr lang="en-US" b="1" dirty="0">
              <a:solidFill>
                <a:schemeClr val="tx1">
                  <a:lumMod val="50000"/>
                  <a:lumOff val="50000"/>
                </a:schemeClr>
              </a:solidFill>
              <a:latin typeface="Calibri" panose="020F0502020204030204" pitchFamily="34" charset="0"/>
            </a:endParaRPr>
          </a:p>
        </p:txBody>
      </p:sp>
      <p:sp>
        <p:nvSpPr>
          <p:cNvPr id="3" name="Content Placeholder 2"/>
          <p:cNvSpPr>
            <a:spLocks noGrp="1"/>
          </p:cNvSpPr>
          <p:nvPr>
            <p:ph idx="1"/>
          </p:nvPr>
        </p:nvSpPr>
        <p:spPr>
          <a:xfrm>
            <a:off x="609599" y="1600200"/>
            <a:ext cx="6858002" cy="4669763"/>
          </a:xfrm>
        </p:spPr>
        <p:txBody>
          <a:bodyPr>
            <a:normAutofit/>
          </a:bodyPr>
          <a:lstStyle/>
          <a:p>
            <a:pPr>
              <a:buClrTx/>
              <a:buSzPct val="100000"/>
              <a:buFont typeface="Wingdings" panose="05000000000000000000" pitchFamily="2" charset="2"/>
              <a:buChar char="q"/>
            </a:pPr>
            <a:r>
              <a:rPr lang="en-US" sz="2400" b="1" dirty="0">
                <a:solidFill>
                  <a:schemeClr val="tx1">
                    <a:lumMod val="50000"/>
                    <a:lumOff val="50000"/>
                  </a:schemeClr>
                </a:solidFill>
                <a:latin typeface="Calibri" panose="020F0502020204030204" pitchFamily="34" charset="0"/>
              </a:rPr>
              <a:t>The Carbon Lehigh Intermediate Unit Reading Olympics is designed to inspire students to read for pleasure, increase the quality and quantity of books they read for enjoyment, and promote the value of teamwork at the same time</a:t>
            </a:r>
            <a:r>
              <a:rPr lang="en-US" sz="2400" b="1" dirty="0" smtClean="0">
                <a:solidFill>
                  <a:schemeClr val="tx1">
                    <a:lumMod val="50000"/>
                    <a:lumOff val="50000"/>
                  </a:schemeClr>
                </a:solidFill>
                <a:latin typeface="Calibri" panose="020F0502020204030204" pitchFamily="34" charset="0"/>
              </a:rPr>
              <a:t>.</a:t>
            </a:r>
          </a:p>
          <a:p>
            <a:pPr>
              <a:buClrTx/>
              <a:buSzPct val="100000"/>
              <a:buFont typeface="Wingdings" panose="05000000000000000000" pitchFamily="2" charset="2"/>
              <a:buChar char="q"/>
            </a:pPr>
            <a:endParaRPr lang="en-US" sz="2400" b="1" dirty="0">
              <a:solidFill>
                <a:schemeClr val="tx1">
                  <a:lumMod val="50000"/>
                  <a:lumOff val="50000"/>
                </a:schemeClr>
              </a:solidFill>
              <a:latin typeface="Calibri" panose="020F0502020204030204" pitchFamily="34" charset="0"/>
            </a:endParaRPr>
          </a:p>
          <a:p>
            <a:pPr>
              <a:buClrTx/>
              <a:buSzPct val="100000"/>
              <a:buFont typeface="Wingdings" panose="05000000000000000000" pitchFamily="2" charset="2"/>
              <a:buChar char="q"/>
            </a:pPr>
            <a:r>
              <a:rPr lang="en-US" sz="2400" b="1" dirty="0" smtClean="0">
                <a:solidFill>
                  <a:schemeClr val="tx1">
                    <a:lumMod val="50000"/>
                    <a:lumOff val="50000"/>
                  </a:schemeClr>
                </a:solidFill>
                <a:latin typeface="Calibri" panose="020F0502020204030204" pitchFamily="34" charset="0"/>
              </a:rPr>
              <a:t>The </a:t>
            </a:r>
            <a:r>
              <a:rPr lang="en-US" sz="2400" b="1" dirty="0">
                <a:solidFill>
                  <a:schemeClr val="tx1">
                    <a:lumMod val="50000"/>
                    <a:lumOff val="50000"/>
                  </a:schemeClr>
                </a:solidFill>
                <a:latin typeface="Calibri" panose="020F0502020204030204" pitchFamily="34" charset="0"/>
              </a:rPr>
              <a:t>Olympics are primarily a celebration of reading rather than a contest.  It is based upon the belief that good reading habits form the foundation for a productive and successful life.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0536" y="5638800"/>
            <a:ext cx="1781888" cy="1047750"/>
          </a:xfrm>
          <a:prstGeom prst="rect">
            <a:avLst/>
          </a:prstGeom>
        </p:spPr>
      </p:pic>
    </p:spTree>
    <p:extLst>
      <p:ext uri="{BB962C8B-B14F-4D97-AF65-F5344CB8AC3E}">
        <p14:creationId xmlns:p14="http://schemas.microsoft.com/office/powerpoint/2010/main" val="11673661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itle 1"/>
          <p:cNvSpPr>
            <a:spLocks noGrp="1"/>
          </p:cNvSpPr>
          <p:nvPr>
            <p:ph type="title"/>
          </p:nvPr>
        </p:nvSpPr>
        <p:spPr>
          <a:xfrm>
            <a:off x="533400" y="381000"/>
            <a:ext cx="6589199" cy="1280890"/>
          </a:xfrm>
        </p:spPr>
        <p:txBody>
          <a:bodyPr/>
          <a:lstStyle/>
          <a:p>
            <a:pPr lvl="0"/>
            <a:r>
              <a:rPr lang="en-US" b="1" dirty="0">
                <a:solidFill>
                  <a:schemeClr val="tx1">
                    <a:lumMod val="50000"/>
                    <a:lumOff val="50000"/>
                  </a:schemeClr>
                </a:solidFill>
                <a:latin typeface="Calibri" panose="020F0502020204030204" pitchFamily="34" charset="0"/>
                <a:ea typeface="Calibri"/>
                <a:cs typeface="Calibri"/>
                <a:sym typeface="Calibri"/>
              </a:rPr>
              <a:t>OVERVIEW</a:t>
            </a:r>
            <a:r>
              <a:rPr lang="en-US" b="1" dirty="0">
                <a:solidFill>
                  <a:schemeClr val="dk1"/>
                </a:solidFill>
                <a:latin typeface="Calibri"/>
                <a:ea typeface="Calibri"/>
                <a:cs typeface="Calibri"/>
                <a:sym typeface="Calibri"/>
              </a:rPr>
              <a:t/>
            </a:r>
            <a:br>
              <a:rPr lang="en-US" b="1" dirty="0">
                <a:solidFill>
                  <a:schemeClr val="dk1"/>
                </a:solidFill>
                <a:latin typeface="Calibri"/>
                <a:ea typeface="Calibri"/>
                <a:cs typeface="Calibri"/>
                <a:sym typeface="Calibri"/>
              </a:rPr>
            </a:br>
            <a:endParaRPr lang="en-US" dirty="0"/>
          </a:p>
        </p:txBody>
      </p:sp>
      <p:sp>
        <p:nvSpPr>
          <p:cNvPr id="91" name="Shape 91"/>
          <p:cNvSpPr txBox="1">
            <a:spLocks noGrp="1"/>
          </p:cNvSpPr>
          <p:nvPr>
            <p:ph idx="1"/>
          </p:nvPr>
        </p:nvSpPr>
        <p:spPr>
          <a:xfrm>
            <a:off x="0" y="1524000"/>
            <a:ext cx="8031480" cy="4800600"/>
          </a:xfrm>
          <a:prstGeom prst="rect">
            <a:avLst/>
          </a:prstGeom>
          <a:noFill/>
          <a:ln>
            <a:noFill/>
          </a:ln>
        </p:spPr>
        <p:txBody>
          <a:bodyPr lIns="91425" tIns="45700" rIns="91425" bIns="45700" anchor="t" anchorCtr="0">
            <a:noAutofit/>
          </a:bodyPr>
          <a:lstStyle/>
          <a:p>
            <a:pPr marR="0" lvl="1" algn="l" rtl="0">
              <a:spcBef>
                <a:spcPts val="64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 We’ll </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review the purpose of Reading Olympics </a:t>
            </a:r>
            <a:r>
              <a:rPr lang="en-US" sz="2400" b="1" dirty="0" smtClean="0">
                <a:solidFill>
                  <a:schemeClr val="tx1">
                    <a:lumMod val="50000"/>
                    <a:lumOff val="50000"/>
                  </a:schemeClr>
                </a:solidFill>
                <a:latin typeface="Calibri" panose="020F0502020204030204" pitchFamily="34" charset="0"/>
                <a:ea typeface="Calibri"/>
                <a:cs typeface="Calibri"/>
                <a:sym typeface="Calibri"/>
              </a:rPr>
              <a:t>and the level of commitment required by everyone to be successful. </a:t>
            </a:r>
          </a:p>
          <a:p>
            <a:pPr marL="457200" marR="0" lvl="1" indent="0" algn="l" rtl="0">
              <a:spcBef>
                <a:spcPts val="640"/>
              </a:spcBef>
              <a:buClrTx/>
              <a:buSzPct val="100000"/>
              <a:buNone/>
            </a:pP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a:p>
            <a:pPr marR="0" lvl="1" algn="l" rtl="0">
              <a:spcBef>
                <a:spcPts val="64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 We </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will also discuss: </a:t>
            </a:r>
            <a:endPar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endParaRPr>
          </a:p>
          <a:p>
            <a:pPr lvl="2">
              <a:spcBef>
                <a:spcPts val="640"/>
              </a:spcBef>
              <a:buClrTx/>
              <a:buSzPct val="100000"/>
              <a:buFont typeface="Wingdings" panose="05000000000000000000" pitchFamily="2" charset="2"/>
              <a:buChar char="q"/>
            </a:pPr>
            <a:r>
              <a:rPr lang="en-US" sz="2200" b="1" dirty="0">
                <a:solidFill>
                  <a:schemeClr val="tx1">
                    <a:lumMod val="50000"/>
                    <a:lumOff val="50000"/>
                  </a:schemeClr>
                </a:solidFill>
                <a:latin typeface="Calibri" panose="020F0502020204030204" pitchFamily="34" charset="0"/>
                <a:ea typeface="Calibri"/>
                <a:cs typeface="Calibri"/>
                <a:sym typeface="Calibri"/>
              </a:rPr>
              <a:t> </a:t>
            </a:r>
            <a:r>
              <a:rPr lang="en-US" sz="2200" b="1" dirty="0" smtClean="0">
                <a:solidFill>
                  <a:schemeClr val="tx1">
                    <a:lumMod val="50000"/>
                    <a:lumOff val="50000"/>
                  </a:schemeClr>
                </a:solidFill>
                <a:latin typeface="Calibri" panose="020F0502020204030204" pitchFamily="34" charset="0"/>
                <a:ea typeface="Calibri"/>
                <a:cs typeface="Calibri"/>
                <a:sym typeface="Calibri"/>
              </a:rPr>
              <a:t>R</a:t>
            </a:r>
            <a:r>
              <a:rPr lang="en-US" sz="22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egistration Process</a:t>
            </a:r>
            <a:r>
              <a:rPr lang="en-US" sz="2200" b="1" i="0" u="none" strike="noStrike" cap="none" dirty="0" smtClean="0">
                <a:solidFill>
                  <a:schemeClr val="tx1">
                    <a:lumMod val="50000"/>
                    <a:lumOff val="50000"/>
                  </a:schemeClr>
                </a:solidFill>
                <a:latin typeface="Calibri" panose="020F0502020204030204" pitchFamily="34" charset="0"/>
                <a:ea typeface="Calibri"/>
                <a:cs typeface="Calibri"/>
                <a:sym typeface="Calibri"/>
              </a:rPr>
              <a:t> and Dates</a:t>
            </a:r>
          </a:p>
          <a:p>
            <a:pPr lvl="2">
              <a:spcBef>
                <a:spcPts val="640"/>
              </a:spcBef>
              <a:buClrTx/>
              <a:buSzPct val="100000"/>
              <a:buFont typeface="Wingdings" panose="05000000000000000000" pitchFamily="2" charset="2"/>
              <a:buChar char="q"/>
            </a:pPr>
            <a:r>
              <a:rPr lang="en-US" sz="2200" b="1" dirty="0">
                <a:solidFill>
                  <a:schemeClr val="tx1">
                    <a:lumMod val="50000"/>
                    <a:lumOff val="50000"/>
                  </a:schemeClr>
                </a:solidFill>
                <a:latin typeface="Calibri" panose="020F0502020204030204" pitchFamily="34" charset="0"/>
                <a:ea typeface="Calibri"/>
                <a:cs typeface="Calibri"/>
                <a:sym typeface="Calibri"/>
              </a:rPr>
              <a:t> </a:t>
            </a:r>
            <a:r>
              <a:rPr lang="en-US" sz="2200" b="1" dirty="0" smtClean="0">
                <a:solidFill>
                  <a:schemeClr val="tx1">
                    <a:lumMod val="50000"/>
                    <a:lumOff val="50000"/>
                  </a:schemeClr>
                </a:solidFill>
                <a:latin typeface="Calibri" panose="020F0502020204030204" pitchFamily="34" charset="0"/>
                <a:ea typeface="Calibri"/>
                <a:cs typeface="Calibri"/>
                <a:sym typeface="Calibri"/>
              </a:rPr>
              <a:t>Schedule/Timeframe</a:t>
            </a:r>
            <a:endParaRPr lang="en-US" sz="22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endParaRPr>
          </a:p>
          <a:p>
            <a:pPr lvl="2">
              <a:spcBef>
                <a:spcPts val="640"/>
              </a:spcBef>
              <a:buClrTx/>
              <a:buSzPct val="100000"/>
              <a:buFont typeface="Wingdings" panose="05000000000000000000" pitchFamily="2" charset="2"/>
              <a:buChar char="q"/>
            </a:pPr>
            <a:r>
              <a:rPr lang="en-US" sz="2200" b="1" dirty="0">
                <a:solidFill>
                  <a:schemeClr val="tx1">
                    <a:lumMod val="50000"/>
                    <a:lumOff val="50000"/>
                  </a:schemeClr>
                </a:solidFill>
                <a:latin typeface="Calibri" panose="020F0502020204030204" pitchFamily="34" charset="0"/>
                <a:ea typeface="Calibri"/>
                <a:cs typeface="Calibri"/>
                <a:sym typeface="Calibri"/>
              </a:rPr>
              <a:t> </a:t>
            </a:r>
            <a:r>
              <a:rPr lang="en-US" sz="2200" b="1" dirty="0" smtClean="0">
                <a:solidFill>
                  <a:schemeClr val="tx1">
                    <a:lumMod val="50000"/>
                    <a:lumOff val="50000"/>
                  </a:schemeClr>
                </a:solidFill>
                <a:latin typeface="Calibri" panose="020F0502020204030204" pitchFamily="34" charset="0"/>
                <a:ea typeface="Calibri"/>
                <a:cs typeface="Calibri"/>
                <a:sym typeface="Calibri"/>
              </a:rPr>
              <a:t>Building Coordinator Role</a:t>
            </a:r>
          </a:p>
          <a:p>
            <a:pPr lvl="2">
              <a:spcBef>
                <a:spcPts val="640"/>
              </a:spcBef>
              <a:buClrTx/>
              <a:buSzPct val="100000"/>
              <a:buFont typeface="Wingdings" panose="05000000000000000000" pitchFamily="2" charset="2"/>
              <a:buChar char="q"/>
            </a:pPr>
            <a:r>
              <a:rPr lang="en-US" sz="2200" b="1" dirty="0">
                <a:solidFill>
                  <a:schemeClr val="tx1">
                    <a:lumMod val="50000"/>
                    <a:lumOff val="50000"/>
                  </a:schemeClr>
                </a:solidFill>
                <a:latin typeface="Calibri" panose="020F0502020204030204" pitchFamily="34" charset="0"/>
                <a:ea typeface="Calibri"/>
                <a:cs typeface="Calibri"/>
                <a:sym typeface="Calibri"/>
              </a:rPr>
              <a:t> </a:t>
            </a:r>
            <a:r>
              <a:rPr lang="en-US" sz="2200" b="1" dirty="0" smtClean="0">
                <a:solidFill>
                  <a:schemeClr val="tx1">
                    <a:lumMod val="50000"/>
                    <a:lumOff val="50000"/>
                  </a:schemeClr>
                </a:solidFill>
                <a:latin typeface="Calibri" panose="020F0502020204030204" pitchFamily="34" charset="0"/>
                <a:ea typeface="Calibri"/>
                <a:cs typeface="Calibri"/>
                <a:sym typeface="Calibri"/>
              </a:rPr>
              <a:t>Team Leader Role</a:t>
            </a:r>
          </a:p>
          <a:p>
            <a:pPr lvl="2">
              <a:spcBef>
                <a:spcPts val="640"/>
              </a:spcBef>
              <a:buClrTx/>
              <a:buSzPct val="100000"/>
              <a:buFont typeface="Wingdings" panose="05000000000000000000" pitchFamily="2" charset="2"/>
              <a:buChar char="q"/>
            </a:pPr>
            <a:r>
              <a:rPr lang="en-US" sz="2200" b="1" i="0" u="none" strike="noStrike" cap="none" dirty="0">
                <a:solidFill>
                  <a:schemeClr val="tx1">
                    <a:lumMod val="50000"/>
                    <a:lumOff val="50000"/>
                  </a:schemeClr>
                </a:solidFill>
                <a:latin typeface="Calibri" panose="020F0502020204030204" pitchFamily="34" charset="0"/>
                <a:ea typeface="Calibri"/>
                <a:cs typeface="Calibri"/>
                <a:sym typeface="Calibri"/>
              </a:rPr>
              <a:t> </a:t>
            </a:r>
            <a:r>
              <a:rPr lang="en-US" sz="2200" b="1" i="0" u="none" strike="noStrike" cap="none" dirty="0" smtClean="0">
                <a:solidFill>
                  <a:schemeClr val="tx1">
                    <a:lumMod val="50000"/>
                    <a:lumOff val="50000"/>
                  </a:schemeClr>
                </a:solidFill>
                <a:latin typeface="Calibri" panose="020F0502020204030204" pitchFamily="34" charset="0"/>
                <a:ea typeface="Calibri"/>
                <a:cs typeface="Calibri"/>
                <a:sym typeface="Calibri"/>
              </a:rPr>
              <a:t>Moderator Role</a:t>
            </a:r>
          </a:p>
          <a:p>
            <a:pPr lvl="2">
              <a:spcBef>
                <a:spcPts val="640"/>
              </a:spcBef>
              <a:buClrTx/>
              <a:buSzPct val="100000"/>
              <a:buFont typeface="Wingdings" panose="05000000000000000000" pitchFamily="2" charset="2"/>
              <a:buChar char="q"/>
            </a:pPr>
            <a:r>
              <a:rPr lang="en-US" sz="2200" b="1" dirty="0">
                <a:solidFill>
                  <a:schemeClr val="tx1">
                    <a:lumMod val="50000"/>
                    <a:lumOff val="50000"/>
                  </a:schemeClr>
                </a:solidFill>
                <a:latin typeface="Calibri" panose="020F0502020204030204" pitchFamily="34" charset="0"/>
                <a:ea typeface="Calibri"/>
                <a:cs typeface="Calibri"/>
                <a:sym typeface="Calibri"/>
              </a:rPr>
              <a:t> </a:t>
            </a:r>
            <a:r>
              <a:rPr lang="en-US" sz="2200" b="1" dirty="0" smtClean="0">
                <a:solidFill>
                  <a:schemeClr val="tx1">
                    <a:lumMod val="50000"/>
                    <a:lumOff val="50000"/>
                  </a:schemeClr>
                </a:solidFill>
                <a:latin typeface="Calibri" panose="020F0502020204030204" pitchFamily="34" charset="0"/>
                <a:ea typeface="Calibri"/>
                <a:cs typeface="Calibri"/>
                <a:sym typeface="Calibri"/>
              </a:rPr>
              <a:t>Scorekeeper Role</a:t>
            </a:r>
          </a:p>
          <a:p>
            <a:pPr marL="0" indent="0">
              <a:buNone/>
            </a:pPr>
            <a:endParaRPr lang="en-US" sz="32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0536"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2" name="Title 1"/>
          <p:cNvSpPr>
            <a:spLocks noGrp="1"/>
          </p:cNvSpPr>
          <p:nvPr>
            <p:ph type="title"/>
          </p:nvPr>
        </p:nvSpPr>
        <p:spPr>
          <a:xfrm>
            <a:off x="609599" y="609600"/>
            <a:ext cx="6477001" cy="1524000"/>
          </a:xfrm>
        </p:spPr>
        <p:txBody>
          <a:bodyPr>
            <a:normAutofit fontScale="90000"/>
          </a:bodyPr>
          <a:lstStyle/>
          <a:p>
            <a:pPr lvl="0" algn="ctr">
              <a:spcBef>
                <a:spcPts val="720"/>
              </a:spcBef>
              <a:buClr>
                <a:schemeClr val="lt1"/>
              </a:buClr>
              <a:buSzPct val="25000"/>
            </a:pPr>
            <a:r>
              <a:rPr lang="en-US" sz="4000" b="1" dirty="0" smtClean="0">
                <a:solidFill>
                  <a:schemeClr val="tx1">
                    <a:lumMod val="50000"/>
                    <a:lumOff val="50000"/>
                  </a:schemeClr>
                </a:solidFill>
                <a:latin typeface="Calibri" panose="020F0502020204030204" pitchFamily="34" charset="0"/>
                <a:sym typeface="Calibri"/>
              </a:rPr>
              <a:t>20</a:t>
            </a:r>
            <a:r>
              <a:rPr lang="en-US" sz="4000" b="1" dirty="0" smtClean="0">
                <a:solidFill>
                  <a:schemeClr val="tx1">
                    <a:lumMod val="50000"/>
                    <a:lumOff val="50000"/>
                  </a:schemeClr>
                </a:solidFill>
                <a:latin typeface="Calibri" panose="020F0502020204030204" pitchFamily="34" charset="0"/>
              </a:rPr>
              <a:t>15-2016</a:t>
            </a:r>
            <a:r>
              <a:rPr lang="en-US" sz="4000" b="1" dirty="0" smtClean="0">
                <a:solidFill>
                  <a:schemeClr val="tx1">
                    <a:lumMod val="50000"/>
                    <a:lumOff val="50000"/>
                  </a:schemeClr>
                </a:solidFill>
                <a:latin typeface="Calibri" panose="020F0502020204030204" pitchFamily="34" charset="0"/>
                <a:sym typeface="Calibri"/>
              </a:rPr>
              <a:t>  </a:t>
            </a:r>
            <a:r>
              <a:rPr lang="en-US" sz="4000" b="1" dirty="0" smtClean="0">
                <a:solidFill>
                  <a:schemeClr val="tx1">
                    <a:lumMod val="50000"/>
                    <a:lumOff val="50000"/>
                  </a:schemeClr>
                </a:solidFill>
                <a:latin typeface="Calibri" panose="020F0502020204030204" pitchFamily="34" charset="0"/>
                <a:ea typeface="Calibri"/>
                <a:cs typeface="Calibri"/>
                <a:sym typeface="Calibri"/>
              </a:rPr>
              <a:t>READING OLYMPICS</a:t>
            </a:r>
            <a:br>
              <a:rPr lang="en-US" sz="4000" b="1" dirty="0" smtClean="0">
                <a:solidFill>
                  <a:schemeClr val="tx1">
                    <a:lumMod val="50000"/>
                    <a:lumOff val="50000"/>
                  </a:schemeClr>
                </a:solidFill>
                <a:latin typeface="Calibri" panose="020F0502020204030204" pitchFamily="34" charset="0"/>
                <a:ea typeface="Calibri"/>
                <a:cs typeface="Calibri"/>
                <a:sym typeface="Calibri"/>
              </a:rPr>
            </a:br>
            <a:r>
              <a:rPr lang="en-US" sz="4000" b="1" dirty="0">
                <a:solidFill>
                  <a:schemeClr val="tx1">
                    <a:lumMod val="50000"/>
                    <a:lumOff val="50000"/>
                  </a:schemeClr>
                </a:solidFill>
                <a:latin typeface="Calibri" panose="020F0502020204030204" pitchFamily="34" charset="0"/>
                <a:sym typeface="Calibri"/>
              </a:rPr>
              <a:t>IU 20 &amp; IU 21</a:t>
            </a:r>
            <a:r>
              <a:rPr lang="en-US" b="1" dirty="0">
                <a:solidFill>
                  <a:schemeClr val="dk1"/>
                </a:solidFill>
                <a:latin typeface="Calibri" panose="020F0502020204030204" pitchFamily="34" charset="0"/>
                <a:ea typeface="Calibri"/>
                <a:cs typeface="Calibri"/>
                <a:sym typeface="Calibri"/>
              </a:rPr>
              <a:t/>
            </a:r>
            <a:br>
              <a:rPr lang="en-US" b="1" dirty="0">
                <a:solidFill>
                  <a:schemeClr val="dk1"/>
                </a:solidFill>
                <a:latin typeface="Calibri" panose="020F0502020204030204" pitchFamily="34" charset="0"/>
                <a:ea typeface="Calibri"/>
                <a:cs typeface="Calibri"/>
                <a:sym typeface="Calibri"/>
              </a:rPr>
            </a:br>
            <a:endParaRPr lang="en-US" dirty="0">
              <a:latin typeface="Calibri" panose="020F0502020204030204" pitchFamily="34" charset="0"/>
            </a:endParaRPr>
          </a:p>
        </p:txBody>
      </p:sp>
      <p:sp>
        <p:nvSpPr>
          <p:cNvPr id="86" name="Shape 86"/>
          <p:cNvSpPr txBox="1">
            <a:spLocks noGrp="1"/>
          </p:cNvSpPr>
          <p:nvPr>
            <p:ph idx="1"/>
          </p:nvPr>
        </p:nvSpPr>
        <p:spPr>
          <a:xfrm>
            <a:off x="762000" y="1905000"/>
            <a:ext cx="6934200" cy="4191000"/>
          </a:xfrm>
          <a:prstGeom prst="rect">
            <a:avLst/>
          </a:prstGeom>
          <a:noFill/>
          <a:ln>
            <a:noFill/>
          </a:ln>
        </p:spPr>
        <p:txBody>
          <a:bodyPr lIns="91425" tIns="45700" rIns="91425" bIns="45700" anchor="t" anchorCtr="0">
            <a:noAutofit/>
          </a:bodyPr>
          <a:lstStyle/>
          <a:p>
            <a:pPr marL="0" marR="0" lvl="0" indent="0" algn="ctr" rtl="0">
              <a:spcBef>
                <a:spcPts val="640"/>
              </a:spcBef>
              <a:buClrTx/>
              <a:buSzPct val="25000"/>
              <a:buFont typeface="Calibri"/>
              <a:buNone/>
            </a:pPr>
            <a:endParaRPr lang="en-US" b="1" dirty="0" smtClean="0">
              <a:solidFill>
                <a:srgbClr val="0000FF"/>
              </a:solidFill>
              <a:latin typeface="Calibri" panose="020F0502020204030204" pitchFamily="34" charset="0"/>
            </a:endParaRPr>
          </a:p>
          <a:p>
            <a:pPr>
              <a:spcBef>
                <a:spcPts val="640"/>
              </a:spcBef>
              <a:buClrTx/>
              <a:buSzPct val="100000"/>
              <a:buFont typeface="Wingdings" panose="05000000000000000000" pitchFamily="2" charset="2"/>
              <a:buChar char="q"/>
            </a:pPr>
            <a:r>
              <a:rPr lang="en-US" sz="2400" b="1" dirty="0" smtClean="0">
                <a:solidFill>
                  <a:srgbClr val="FF0000"/>
                </a:solidFill>
                <a:latin typeface="Calibri" panose="020F0502020204030204" pitchFamily="34" charset="0"/>
              </a:rPr>
              <a:t>Location: </a:t>
            </a:r>
            <a:r>
              <a:rPr lang="en-US" sz="2400" b="1" dirty="0" smtClean="0">
                <a:solidFill>
                  <a:srgbClr val="FF0000"/>
                </a:solidFill>
                <a:latin typeface="Calibri" panose="020F0502020204030204" pitchFamily="34" charset="0"/>
              </a:rPr>
              <a:t>TBD (Host District?)</a:t>
            </a:r>
            <a:endParaRPr lang="en-US" sz="2400" b="1" dirty="0" smtClean="0">
              <a:solidFill>
                <a:srgbClr val="FF0000"/>
              </a:solidFill>
              <a:latin typeface="Calibri" panose="020F0502020204030204" pitchFamily="34" charset="0"/>
            </a:endParaRPr>
          </a:p>
          <a:p>
            <a:pPr>
              <a:spcBef>
                <a:spcPts val="640"/>
              </a:spcBef>
              <a:buClrTx/>
              <a:buSzPct val="100000"/>
              <a:buFont typeface="Wingdings" panose="05000000000000000000" pitchFamily="2" charset="2"/>
              <a:buChar char="q"/>
            </a:pPr>
            <a:r>
              <a:rPr lang="en-US" sz="2400" b="1" dirty="0" smtClean="0">
                <a:solidFill>
                  <a:srgbClr val="FF0000"/>
                </a:solidFill>
                <a:latin typeface="Calibri" panose="020F0502020204030204" pitchFamily="34" charset="0"/>
              </a:rPr>
              <a:t>Date: May 2016 </a:t>
            </a:r>
            <a:r>
              <a:rPr lang="en-US" sz="2400" b="1" dirty="0" smtClean="0">
                <a:solidFill>
                  <a:srgbClr val="FF0000"/>
                </a:solidFill>
                <a:latin typeface="Calibri" panose="020F0502020204030204" pitchFamily="34" charset="0"/>
              </a:rPr>
              <a:t>(TBD)</a:t>
            </a:r>
          </a:p>
          <a:p>
            <a:pPr>
              <a:spcBef>
                <a:spcPts val="640"/>
              </a:spcBef>
              <a:buClrTx/>
              <a:buSzPct val="100000"/>
              <a:buFont typeface="Wingdings" panose="05000000000000000000" pitchFamily="2" charset="2"/>
              <a:buChar char="q"/>
            </a:pPr>
            <a:r>
              <a:rPr lang="en-US" sz="2400" b="1" dirty="0" smtClean="0">
                <a:solidFill>
                  <a:srgbClr val="FF0000"/>
                </a:solidFill>
                <a:latin typeface="Calibri" panose="020F0502020204030204" pitchFamily="34" charset="0"/>
              </a:rPr>
              <a:t>Time: After School or Saturday</a:t>
            </a:r>
            <a:endParaRPr lang="en-US" sz="2400" b="1" dirty="0" smtClean="0">
              <a:solidFill>
                <a:srgbClr val="FF0000"/>
              </a:solidFill>
              <a:latin typeface="Calibri" panose="020F0502020204030204" pitchFamily="34" charset="0"/>
            </a:endParaRPr>
          </a:p>
          <a:p>
            <a:pPr>
              <a:spcBef>
                <a:spcPts val="640"/>
              </a:spcBef>
              <a:buClrTx/>
              <a:buSzPct val="100000"/>
              <a:buFont typeface="Wingdings" panose="05000000000000000000" pitchFamily="2" charset="2"/>
              <a:buChar char="q"/>
            </a:pPr>
            <a:r>
              <a:rPr lang="en-US" sz="2400" b="1" dirty="0" smtClean="0">
                <a:solidFill>
                  <a:srgbClr val="0000FF"/>
                </a:solidFill>
                <a:latin typeface="Calibri" panose="020F0502020204030204" pitchFamily="34" charset="0"/>
              </a:rPr>
              <a:t>Grades: 4</a:t>
            </a:r>
            <a:r>
              <a:rPr lang="en-US" sz="2400" b="1" baseline="30000" dirty="0" smtClean="0">
                <a:solidFill>
                  <a:srgbClr val="0000FF"/>
                </a:solidFill>
                <a:latin typeface="Calibri" panose="020F0502020204030204" pitchFamily="34" charset="0"/>
              </a:rPr>
              <a:t>th</a:t>
            </a:r>
            <a:r>
              <a:rPr lang="en-US" sz="2400" b="1" dirty="0" smtClean="0">
                <a:solidFill>
                  <a:srgbClr val="0000FF"/>
                </a:solidFill>
                <a:latin typeface="Calibri" panose="020F0502020204030204" pitchFamily="34" charset="0"/>
              </a:rPr>
              <a:t> and 5</a:t>
            </a:r>
            <a:r>
              <a:rPr lang="en-US" sz="2400" b="1" baseline="30000" dirty="0" smtClean="0">
                <a:solidFill>
                  <a:srgbClr val="0000FF"/>
                </a:solidFill>
                <a:latin typeface="Calibri" panose="020F0502020204030204" pitchFamily="34" charset="0"/>
              </a:rPr>
              <a:t>th</a:t>
            </a:r>
            <a:r>
              <a:rPr lang="en-US" sz="2400" b="1" dirty="0" smtClean="0">
                <a:solidFill>
                  <a:srgbClr val="0000FF"/>
                </a:solidFill>
                <a:latin typeface="Calibri" panose="020F0502020204030204" pitchFamily="34" charset="0"/>
              </a:rPr>
              <a:t> (Only)</a:t>
            </a:r>
          </a:p>
          <a:p>
            <a:pPr marL="0" indent="0">
              <a:buNone/>
            </a:pPr>
            <a:endParaRPr lang="en-US" b="1" dirty="0">
              <a:solidFill>
                <a:srgbClr val="0000FF"/>
              </a:solidFill>
              <a:latin typeface="Calibri" panose="020F05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572125"/>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2" name="Title 1"/>
          <p:cNvSpPr>
            <a:spLocks noGrp="1"/>
          </p:cNvSpPr>
          <p:nvPr>
            <p:ph type="title"/>
          </p:nvPr>
        </p:nvSpPr>
        <p:spPr>
          <a:xfrm>
            <a:off x="381000" y="389268"/>
            <a:ext cx="6576312" cy="1431317"/>
          </a:xfrm>
        </p:spPr>
        <p:txBody>
          <a:bodyPr/>
          <a:lstStyle/>
          <a:p>
            <a:pPr lvl="0"/>
            <a:r>
              <a:rPr lang="en-US" b="1" dirty="0" smtClean="0">
                <a:solidFill>
                  <a:schemeClr val="tx1">
                    <a:lumMod val="50000"/>
                    <a:lumOff val="50000"/>
                  </a:schemeClr>
                </a:solidFill>
                <a:latin typeface="Calibri" panose="020F0502020204030204" pitchFamily="34" charset="0"/>
                <a:ea typeface="Calibri"/>
                <a:cs typeface="Calibri"/>
                <a:sym typeface="Calibri"/>
              </a:rPr>
              <a:t>PRELIMINARY REGISTRATION</a:t>
            </a:r>
            <a:r>
              <a:rPr lang="en-US" b="1" dirty="0">
                <a:solidFill>
                  <a:schemeClr val="dk1"/>
                </a:solidFill>
                <a:latin typeface="Calibri" panose="020F0502020204030204" pitchFamily="34" charset="0"/>
                <a:ea typeface="Calibri"/>
                <a:cs typeface="Calibri"/>
                <a:sym typeface="Calibri"/>
              </a:rPr>
              <a:t/>
            </a:r>
            <a:br>
              <a:rPr lang="en-US" b="1" dirty="0">
                <a:solidFill>
                  <a:schemeClr val="dk1"/>
                </a:solidFill>
                <a:latin typeface="Calibri" panose="020F0502020204030204" pitchFamily="34" charset="0"/>
                <a:ea typeface="Calibri"/>
                <a:cs typeface="Calibri"/>
                <a:sym typeface="Calibri"/>
              </a:rPr>
            </a:br>
            <a:endParaRPr lang="en-US" dirty="0">
              <a:latin typeface="Calibri" panose="020F0502020204030204" pitchFamily="34" charset="0"/>
            </a:endParaRPr>
          </a:p>
        </p:txBody>
      </p:sp>
      <p:sp>
        <p:nvSpPr>
          <p:cNvPr id="96" name="Shape 96"/>
          <p:cNvSpPr txBox="1">
            <a:spLocks noGrp="1"/>
          </p:cNvSpPr>
          <p:nvPr>
            <p:ph idx="1"/>
          </p:nvPr>
        </p:nvSpPr>
        <p:spPr>
          <a:xfrm>
            <a:off x="381000" y="1524000"/>
            <a:ext cx="7772399" cy="4820285"/>
          </a:xfrm>
          <a:prstGeom prst="rect">
            <a:avLst/>
          </a:prstGeom>
          <a:noFill/>
          <a:ln>
            <a:noFill/>
          </a:ln>
        </p:spPr>
        <p:txBody>
          <a:bodyPr lIns="91425" tIns="45700" rIns="91425" bIns="45700" anchor="t" anchorCtr="0">
            <a:noAutofit/>
          </a:bodyPr>
          <a:lstStyle/>
          <a:p>
            <a:pPr marL="0" lvl="0" indent="0" algn="l">
              <a:spcBef>
                <a:spcPts val="720"/>
              </a:spcBef>
              <a:buClrTx/>
              <a:buSzPct val="100000"/>
              <a:buNone/>
            </a:pPr>
            <a:endParaRPr lang="en-US" sz="2400" b="1" i="0" u="none" strike="noStrike" cap="none" dirty="0" smtClean="0">
              <a:solidFill>
                <a:schemeClr val="tx1">
                  <a:lumMod val="50000"/>
                  <a:lumOff val="50000"/>
                </a:schemeClr>
              </a:solidFill>
              <a:latin typeface="Calibri" panose="020F0502020204030204" pitchFamily="34" charset="0"/>
              <a:sym typeface="Calibri"/>
            </a:endParaRPr>
          </a:p>
          <a:p>
            <a:pPr marR="0" lvl="0" algn="l" rtl="0">
              <a:spcBef>
                <a:spcPts val="72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sym typeface="Calibri"/>
              </a:rPr>
              <a:t>October </a:t>
            </a:r>
            <a:r>
              <a:rPr lang="en-US" sz="2400" b="1" i="0" u="none" strike="noStrike" cap="none" baseline="0" dirty="0" smtClean="0">
                <a:solidFill>
                  <a:schemeClr val="tx1">
                    <a:lumMod val="50000"/>
                    <a:lumOff val="50000"/>
                  </a:schemeClr>
                </a:solidFill>
                <a:latin typeface="Calibri" panose="020F0502020204030204" pitchFamily="34" charset="0"/>
                <a:sym typeface="Calibri"/>
              </a:rPr>
              <a:t>20</a:t>
            </a:r>
            <a:r>
              <a:rPr lang="en-US" sz="2400" b="1" i="0" u="none" strike="noStrike" cap="none" baseline="30000" dirty="0" smtClean="0">
                <a:solidFill>
                  <a:schemeClr val="tx1">
                    <a:lumMod val="50000"/>
                    <a:lumOff val="50000"/>
                  </a:schemeClr>
                </a:solidFill>
                <a:latin typeface="Calibri" panose="020F0502020204030204" pitchFamily="34" charset="0"/>
                <a:sym typeface="Calibri"/>
              </a:rPr>
              <a:t>th</a:t>
            </a:r>
            <a:r>
              <a:rPr lang="en-US" sz="2400" b="1" i="0" u="none" strike="noStrike" cap="none" baseline="0" dirty="0" smtClean="0">
                <a:solidFill>
                  <a:schemeClr val="tx1">
                    <a:lumMod val="50000"/>
                    <a:lumOff val="50000"/>
                  </a:schemeClr>
                </a:solidFill>
                <a:latin typeface="Calibri" panose="020F0502020204030204" pitchFamily="34" charset="0"/>
                <a:sym typeface="Calibri"/>
              </a:rPr>
              <a:t> </a:t>
            </a:r>
            <a:r>
              <a:rPr lang="en-US" sz="2400" b="1" i="0" u="none" strike="noStrike" cap="none" baseline="0" dirty="0" smtClean="0">
                <a:solidFill>
                  <a:schemeClr val="tx1">
                    <a:lumMod val="50000"/>
                    <a:lumOff val="50000"/>
                  </a:schemeClr>
                </a:solidFill>
                <a:latin typeface="Calibri" panose="020F0502020204030204" pitchFamily="34" charset="0"/>
                <a:sym typeface="Calibri"/>
              </a:rPr>
              <a:t>– November</a:t>
            </a:r>
            <a:r>
              <a:rPr lang="en-US" sz="2400" b="1" i="0" u="none" strike="noStrike" cap="none" dirty="0" smtClean="0">
                <a:solidFill>
                  <a:schemeClr val="tx1">
                    <a:lumMod val="50000"/>
                    <a:lumOff val="50000"/>
                  </a:schemeClr>
                </a:solidFill>
                <a:latin typeface="Calibri" panose="020F0502020204030204" pitchFamily="34" charset="0"/>
                <a:sym typeface="Calibri"/>
              </a:rPr>
              <a:t> 25</a:t>
            </a:r>
            <a:r>
              <a:rPr lang="en-US" sz="2400" b="1" i="0" u="none" strike="noStrike" cap="none" baseline="30000" dirty="0" smtClean="0">
                <a:solidFill>
                  <a:schemeClr val="tx1">
                    <a:lumMod val="50000"/>
                    <a:lumOff val="50000"/>
                  </a:schemeClr>
                </a:solidFill>
                <a:latin typeface="Calibri" panose="020F0502020204030204" pitchFamily="34" charset="0"/>
                <a:sym typeface="Calibri"/>
              </a:rPr>
              <a:t>th</a:t>
            </a:r>
            <a:r>
              <a:rPr lang="en-US" sz="2400" b="1" i="0" u="none" strike="noStrike" cap="none" dirty="0" smtClean="0">
                <a:solidFill>
                  <a:schemeClr val="tx1">
                    <a:lumMod val="50000"/>
                    <a:lumOff val="50000"/>
                  </a:schemeClr>
                </a:solidFill>
                <a:latin typeface="Calibri" panose="020F0502020204030204" pitchFamily="34" charset="0"/>
                <a:sym typeface="Calibri"/>
              </a:rPr>
              <a:t>, </a:t>
            </a:r>
            <a:r>
              <a:rPr lang="en-US" sz="2400" b="1" i="0" u="none" strike="noStrike" cap="none" dirty="0" smtClean="0">
                <a:solidFill>
                  <a:schemeClr val="tx1">
                    <a:lumMod val="50000"/>
                    <a:lumOff val="50000"/>
                  </a:schemeClr>
                </a:solidFill>
                <a:latin typeface="Calibri" panose="020F0502020204030204" pitchFamily="34" charset="0"/>
                <a:sym typeface="Calibri"/>
              </a:rPr>
              <a:t>2015</a:t>
            </a:r>
          </a:p>
          <a:p>
            <a:pPr lvl="1">
              <a:spcBef>
                <a:spcPts val="720"/>
              </a:spcBef>
              <a:buClrTx/>
              <a:buSzPct val="100000"/>
              <a:buFont typeface="Wingdings" panose="05000000000000000000" pitchFamily="2" charset="2"/>
              <a:buChar char="q"/>
            </a:pPr>
            <a:r>
              <a:rPr lang="en-US" sz="2200" b="1" baseline="0" dirty="0" smtClean="0">
                <a:solidFill>
                  <a:schemeClr val="tx1">
                    <a:lumMod val="50000"/>
                    <a:lumOff val="50000"/>
                  </a:schemeClr>
                </a:solidFill>
                <a:latin typeface="Calibri" panose="020F0502020204030204" pitchFamily="34" charset="0"/>
                <a:sym typeface="Calibri"/>
                <a:hlinkClick r:id="rId3"/>
              </a:rPr>
              <a:t>Click</a:t>
            </a:r>
            <a:r>
              <a:rPr lang="en-US" sz="2200" b="1" dirty="0" smtClean="0">
                <a:solidFill>
                  <a:schemeClr val="tx1">
                    <a:lumMod val="50000"/>
                    <a:lumOff val="50000"/>
                  </a:schemeClr>
                </a:solidFill>
                <a:latin typeface="Calibri" panose="020F0502020204030204" pitchFamily="34" charset="0"/>
                <a:sym typeface="Calibri"/>
                <a:hlinkClick r:id="rId3"/>
              </a:rPr>
              <a:t> here</a:t>
            </a:r>
            <a:endParaRPr lang="en-US" sz="2200" b="1" i="0" u="none" strike="noStrike" cap="none" baseline="0" dirty="0" smtClean="0">
              <a:solidFill>
                <a:schemeClr val="tx1">
                  <a:lumMod val="50000"/>
                  <a:lumOff val="50000"/>
                </a:schemeClr>
              </a:solidFill>
              <a:latin typeface="Calibri" panose="020F0502020204030204" pitchFamily="34" charset="0"/>
              <a:sym typeface="Calibri"/>
            </a:endParaRPr>
          </a:p>
          <a:p>
            <a:pPr marL="0" marR="0" lvl="0" indent="0" algn="l" rtl="0">
              <a:spcBef>
                <a:spcPts val="720"/>
              </a:spcBef>
              <a:buClrTx/>
              <a:buSzPct val="100000"/>
              <a:buNone/>
            </a:pPr>
            <a:endParaRPr lang="en-US" sz="2400" b="1" i="0" u="none" strike="noStrike" cap="none" baseline="0" dirty="0" smtClean="0">
              <a:solidFill>
                <a:schemeClr val="tx1">
                  <a:lumMod val="50000"/>
                  <a:lumOff val="50000"/>
                </a:schemeClr>
              </a:solidFill>
              <a:latin typeface="Calibri" panose="020F0502020204030204" pitchFamily="34" charset="0"/>
              <a:sym typeface="Calibri"/>
            </a:endParaRPr>
          </a:p>
          <a:p>
            <a:pPr marR="0" lvl="0" algn="l" rtl="0">
              <a:spcBef>
                <a:spcPts val="72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sym typeface="Calibri"/>
              </a:rPr>
              <a:t>At </a:t>
            </a:r>
            <a:r>
              <a:rPr lang="en-US" sz="2400" b="1" i="0" u="none" strike="noStrike" cap="none" baseline="0" dirty="0">
                <a:solidFill>
                  <a:schemeClr val="tx1">
                    <a:lumMod val="50000"/>
                    <a:lumOff val="50000"/>
                  </a:schemeClr>
                </a:solidFill>
                <a:latin typeface="Calibri" panose="020F0502020204030204" pitchFamily="34" charset="0"/>
                <a:sym typeface="Calibri"/>
              </a:rPr>
              <a:t>the end of the registration window, only registered </a:t>
            </a:r>
            <a:r>
              <a:rPr lang="en-US" sz="2400" b="1" dirty="0" smtClean="0">
                <a:solidFill>
                  <a:schemeClr val="tx1">
                    <a:lumMod val="50000"/>
                    <a:lumOff val="50000"/>
                  </a:schemeClr>
                </a:solidFill>
                <a:latin typeface="Calibri" panose="020F0502020204030204" pitchFamily="34" charset="0"/>
                <a:sym typeface="Calibri"/>
              </a:rPr>
              <a:t>buildings</a:t>
            </a:r>
            <a:r>
              <a:rPr lang="en-US" sz="2400" b="1" i="0" u="none" strike="noStrike" cap="none" baseline="0" dirty="0" smtClean="0">
                <a:solidFill>
                  <a:schemeClr val="tx1">
                    <a:lumMod val="50000"/>
                    <a:lumOff val="50000"/>
                  </a:schemeClr>
                </a:solidFill>
                <a:latin typeface="Calibri" panose="020F0502020204030204" pitchFamily="34" charset="0"/>
                <a:sym typeface="Calibri"/>
              </a:rPr>
              <a:t> </a:t>
            </a:r>
            <a:r>
              <a:rPr lang="en-US" sz="2400" b="1" i="0" u="none" strike="noStrike" cap="none" baseline="0" dirty="0">
                <a:solidFill>
                  <a:schemeClr val="tx1">
                    <a:lumMod val="50000"/>
                    <a:lumOff val="50000"/>
                  </a:schemeClr>
                </a:solidFill>
                <a:latin typeface="Calibri" panose="020F0502020204030204" pitchFamily="34" charset="0"/>
                <a:sym typeface="Calibri"/>
              </a:rPr>
              <a:t>will receive the team </a:t>
            </a:r>
            <a:r>
              <a:rPr lang="en-US" sz="2400" b="1" i="0" u="none" strike="noStrike" cap="none" baseline="0" dirty="0" smtClean="0">
                <a:solidFill>
                  <a:schemeClr val="tx1">
                    <a:lumMod val="50000"/>
                    <a:lumOff val="50000"/>
                  </a:schemeClr>
                </a:solidFill>
                <a:latin typeface="Calibri" panose="020F0502020204030204" pitchFamily="34" charset="0"/>
                <a:sym typeface="Calibri"/>
              </a:rPr>
              <a:t>information and </a:t>
            </a:r>
            <a:r>
              <a:rPr lang="en-US" sz="2400" b="1" dirty="0" smtClean="0">
                <a:solidFill>
                  <a:schemeClr val="tx1">
                    <a:lumMod val="50000"/>
                    <a:lumOff val="50000"/>
                  </a:schemeClr>
                </a:solidFill>
                <a:latin typeface="Calibri" panose="020F0502020204030204" pitchFamily="34" charset="0"/>
                <a:sym typeface="Calibri"/>
              </a:rPr>
              <a:t>additional</a:t>
            </a:r>
            <a:r>
              <a:rPr lang="en-US" sz="2400" b="1" i="0" u="none" strike="noStrike" cap="none" baseline="0" dirty="0" smtClean="0">
                <a:solidFill>
                  <a:schemeClr val="tx1">
                    <a:lumMod val="50000"/>
                    <a:lumOff val="50000"/>
                  </a:schemeClr>
                </a:solidFill>
                <a:latin typeface="Calibri" panose="020F0502020204030204" pitchFamily="34" charset="0"/>
                <a:sym typeface="Calibri"/>
              </a:rPr>
              <a:t> </a:t>
            </a:r>
            <a:r>
              <a:rPr lang="en-US" sz="2400" b="1" i="0" u="none" strike="noStrike" cap="none" baseline="0" dirty="0">
                <a:solidFill>
                  <a:schemeClr val="tx1">
                    <a:lumMod val="50000"/>
                    <a:lumOff val="50000"/>
                  </a:schemeClr>
                </a:solidFill>
                <a:latin typeface="Calibri" panose="020F0502020204030204" pitchFamily="34" charset="0"/>
                <a:sym typeface="Calibri"/>
              </a:rPr>
              <a:t>forms via email. </a:t>
            </a:r>
          </a:p>
          <a:p>
            <a:endParaRPr lang="en-US" sz="3050" b="1" i="0" u="none" strike="noStrike" cap="none" baseline="0" dirty="0">
              <a:solidFill>
                <a:schemeClr val="tx1">
                  <a:lumMod val="50000"/>
                  <a:lumOff val="50000"/>
                </a:schemeClr>
              </a:solidFill>
              <a:latin typeface="Calibri"/>
              <a:ea typeface="Calibri"/>
              <a:cs typeface="Calibri"/>
              <a:sym typeface="Calibri"/>
            </a:endParaRPr>
          </a:p>
          <a:p>
            <a:endParaRPr lang="en-US" sz="3050" b="1" i="0" u="none" strike="noStrike" cap="none" baseline="0" dirty="0">
              <a:solidFill>
                <a:schemeClr val="tx1">
                  <a:lumMod val="50000"/>
                  <a:lumOff val="50000"/>
                </a:schemeClr>
              </a:solidFill>
              <a:latin typeface="Calibri"/>
              <a:ea typeface="Calibri"/>
              <a:cs typeface="Calibri"/>
              <a:sym typeface="Calibri"/>
            </a:endParaRPr>
          </a:p>
          <a:p>
            <a:endParaRPr lang="en-US" sz="3050" b="1" i="0" u="none" strike="noStrike" cap="none" baseline="0" dirty="0">
              <a:solidFill>
                <a:schemeClr val="tx1">
                  <a:lumMod val="50000"/>
                  <a:lumOff val="50000"/>
                </a:schemeClr>
              </a:solidFill>
              <a:latin typeface="Calibri"/>
              <a:ea typeface="Calibri"/>
              <a:cs typeface="Calibri"/>
              <a:sym typeface="Calibri"/>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2800"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2" name="Title 1"/>
          <p:cNvSpPr>
            <a:spLocks noGrp="1"/>
          </p:cNvSpPr>
          <p:nvPr>
            <p:ph type="title"/>
          </p:nvPr>
        </p:nvSpPr>
        <p:spPr>
          <a:xfrm>
            <a:off x="609599" y="609600"/>
            <a:ext cx="6347713" cy="838200"/>
          </a:xfrm>
        </p:spPr>
        <p:txBody>
          <a:bodyPr/>
          <a:lstStyle/>
          <a:p>
            <a:r>
              <a:rPr lang="en-US" b="1" dirty="0" smtClean="0">
                <a:solidFill>
                  <a:schemeClr val="tx1">
                    <a:lumMod val="50000"/>
                    <a:lumOff val="50000"/>
                  </a:schemeClr>
                </a:solidFill>
                <a:latin typeface="Calibri" panose="020F0502020204030204" pitchFamily="34" charset="0"/>
              </a:rPr>
              <a:t>SCHEDULE</a:t>
            </a:r>
            <a:endParaRPr lang="en-US" b="1" dirty="0">
              <a:solidFill>
                <a:schemeClr val="tx1">
                  <a:lumMod val="50000"/>
                  <a:lumOff val="50000"/>
                </a:schemeClr>
              </a:solidFill>
              <a:latin typeface="Calibri" panose="020F0502020204030204" pitchFamily="34" charset="0"/>
            </a:endParaRPr>
          </a:p>
        </p:txBody>
      </p:sp>
      <p:sp>
        <p:nvSpPr>
          <p:cNvPr id="120" name="Shape 120"/>
          <p:cNvSpPr txBox="1">
            <a:spLocks noGrp="1"/>
          </p:cNvSpPr>
          <p:nvPr>
            <p:ph idx="1"/>
          </p:nvPr>
        </p:nvSpPr>
        <p:spPr>
          <a:xfrm>
            <a:off x="614679" y="1676400"/>
            <a:ext cx="7310121" cy="4316410"/>
          </a:xfrm>
          <a:prstGeom prst="rect">
            <a:avLst/>
          </a:prstGeom>
          <a:noFill/>
          <a:ln>
            <a:noFill/>
          </a:ln>
        </p:spPr>
        <p:txBody>
          <a:bodyPr lIns="91425" tIns="45700" rIns="91425" bIns="45700" anchor="t" anchorCtr="0">
            <a:noAutofit/>
          </a:bodyPr>
          <a:lstStyle/>
          <a:p>
            <a:pPr marR="0" lvl="0" algn="l" rtl="0">
              <a:spcBef>
                <a:spcPts val="640"/>
              </a:spcBef>
              <a:buClrTx/>
              <a:buSzPct val="100000"/>
              <a:buFont typeface="Wingdings" panose="05000000000000000000" pitchFamily="2" charset="2"/>
              <a:buChar char="q"/>
            </a:pPr>
            <a:r>
              <a:rPr lang="en-US" sz="2400" b="1" dirty="0" smtClean="0">
                <a:solidFill>
                  <a:schemeClr val="tx1">
                    <a:lumMod val="50000"/>
                    <a:lumOff val="50000"/>
                  </a:schemeClr>
                </a:solidFill>
                <a:latin typeface="Calibri" panose="020F0502020204030204" pitchFamily="34" charset="0"/>
                <a:ea typeface="Calibri"/>
                <a:cs typeface="Calibri"/>
                <a:sym typeface="Calibri"/>
              </a:rPr>
              <a:t>Start time:</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	Doors open at</a:t>
            </a:r>
            <a:r>
              <a:rPr lang="en-US" sz="2400" b="1" dirty="0">
                <a:solidFill>
                  <a:schemeClr val="tx1">
                    <a:lumMod val="50000"/>
                    <a:lumOff val="50000"/>
                  </a:schemeClr>
                </a:solidFill>
                <a:latin typeface="Calibri" panose="020F0502020204030204" pitchFamily="34" charset="0"/>
              </a:rPr>
              <a:t> </a:t>
            </a:r>
            <a:r>
              <a:rPr lang="en-US" sz="2400" b="1" dirty="0" smtClean="0">
                <a:solidFill>
                  <a:schemeClr val="tx1">
                    <a:lumMod val="50000"/>
                    <a:lumOff val="50000"/>
                  </a:schemeClr>
                </a:solidFill>
                <a:latin typeface="Calibri" panose="020F0502020204030204" pitchFamily="34" charset="0"/>
              </a:rPr>
              <a:t>??? (Place/Time: TBD)</a:t>
            </a:r>
          </a:p>
          <a:p>
            <a:pPr marR="0" lvl="0" algn="l" rtl="0">
              <a:spcBef>
                <a:spcPts val="640"/>
              </a:spcBef>
              <a:buClrTx/>
              <a:buSzPct val="100000"/>
              <a:buFont typeface="Wingdings" panose="05000000000000000000" pitchFamily="2" charset="2"/>
              <a:buChar char="q"/>
            </a:pPr>
            <a:r>
              <a:rPr lang="en-US" sz="2400" b="1" i="0" u="none" strike="noStrike" cap="none" dirty="0" smtClean="0">
                <a:solidFill>
                  <a:schemeClr val="tx1">
                    <a:lumMod val="50000"/>
                    <a:lumOff val="50000"/>
                  </a:schemeClr>
                </a:solidFill>
                <a:latin typeface="Calibri" panose="020F0502020204030204" pitchFamily="34" charset="0"/>
                <a:ea typeface="Calibri"/>
                <a:cs typeface="Calibri"/>
                <a:sym typeface="Calibri"/>
              </a:rPr>
              <a:t>+ 30 min:</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Moderators/Scorekeepers </a:t>
            </a:r>
          </a:p>
          <a:p>
            <a:pPr marR="0" lvl="0" algn="l" rtl="0">
              <a:spcBef>
                <a:spcPts val="640"/>
              </a:spcBef>
              <a:buClrTx/>
              <a:buSzPct val="100000"/>
              <a:buFont typeface="Wingdings" panose="05000000000000000000" pitchFamily="2" charset="2"/>
              <a:buChar char="q"/>
            </a:pPr>
            <a:r>
              <a:rPr lang="en-US" sz="2400" b="1" dirty="0" smtClean="0">
                <a:solidFill>
                  <a:schemeClr val="tx1">
                    <a:lumMod val="50000"/>
                    <a:lumOff val="50000"/>
                  </a:schemeClr>
                </a:solidFill>
                <a:latin typeface="Calibri" panose="020F0502020204030204" pitchFamily="34" charset="0"/>
                <a:ea typeface="Calibri"/>
                <a:cs typeface="Calibri"/>
                <a:sym typeface="Calibri"/>
              </a:rPr>
              <a:t>+ 15 min:</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	Students report to Round 1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Room</a:t>
            </a: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a:p>
            <a:pPr marR="0" lvl="0" algn="l" rtl="0">
              <a:spcBef>
                <a:spcPts val="640"/>
              </a:spcBef>
              <a:buClrTx/>
              <a:buSzPct val="100000"/>
              <a:buFont typeface="Wingdings" panose="05000000000000000000" pitchFamily="2" charset="2"/>
              <a:buChar char="q"/>
            </a:pPr>
            <a:r>
              <a:rPr lang="en-US" sz="2400" b="1" dirty="0" smtClean="0">
                <a:solidFill>
                  <a:schemeClr val="tx1">
                    <a:lumMod val="50000"/>
                    <a:lumOff val="50000"/>
                  </a:schemeClr>
                </a:solidFill>
                <a:latin typeface="Calibri" panose="020F0502020204030204" pitchFamily="34" charset="0"/>
                <a:ea typeface="Calibri"/>
                <a:cs typeface="Calibri"/>
                <a:sym typeface="Calibri"/>
              </a:rPr>
              <a:t>+ 45 min:</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Round </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1</a:t>
            </a:r>
          </a:p>
          <a:p>
            <a:pPr marR="0" lvl="0" algn="l" rtl="0">
              <a:spcBef>
                <a:spcPts val="64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+ 30 min:</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Round </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2</a:t>
            </a:r>
          </a:p>
          <a:p>
            <a:pPr marR="0" lvl="0" algn="l" rtl="0">
              <a:spcBef>
                <a:spcPts val="64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+ 30</a:t>
            </a:r>
            <a:r>
              <a:rPr lang="en-US" sz="2400" b="1" i="0" u="none" strike="noStrike" cap="none" dirty="0" smtClean="0">
                <a:solidFill>
                  <a:schemeClr val="tx1">
                    <a:lumMod val="50000"/>
                    <a:lumOff val="50000"/>
                  </a:schemeClr>
                </a:solidFill>
                <a:latin typeface="Calibri" panose="020F0502020204030204" pitchFamily="34" charset="0"/>
                <a:ea typeface="Calibri"/>
                <a:cs typeface="Calibri"/>
                <a:sym typeface="Calibri"/>
              </a:rPr>
              <a:t> min:</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Round </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3</a:t>
            </a:r>
          </a:p>
          <a:p>
            <a:pPr marR="0" lvl="0" algn="l" rtl="0">
              <a:spcBef>
                <a:spcPts val="64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+ 30 min:</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Awards Ceremony</a:t>
            </a:r>
          </a:p>
          <a:p>
            <a:pPr marR="0" lvl="0" algn="l" rtl="0">
              <a:spcBef>
                <a:spcPts val="640"/>
              </a:spcBef>
              <a:buClrTx/>
              <a:buSzPct val="100000"/>
              <a:buFont typeface="Wingdings" panose="05000000000000000000" pitchFamily="2" charset="2"/>
              <a:buChar char="q"/>
            </a:pPr>
            <a:endParaRPr lang="en-US" sz="2400" b="1" dirty="0">
              <a:solidFill>
                <a:schemeClr val="tx1">
                  <a:lumMod val="50000"/>
                  <a:lumOff val="50000"/>
                </a:schemeClr>
              </a:solidFill>
              <a:latin typeface="Calibri" panose="020F0502020204030204" pitchFamily="34" charset="0"/>
              <a:ea typeface="Calibri"/>
              <a:cs typeface="Calibri"/>
              <a:sym typeface="Calibri"/>
            </a:endParaRPr>
          </a:p>
          <a:p>
            <a:pPr marR="0" lvl="0" algn="l" rtl="0">
              <a:spcBef>
                <a:spcPts val="64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Total time for Event</a:t>
            </a:r>
            <a:r>
              <a:rPr lang="en-US" sz="2400" b="1" i="0" u="none" strike="noStrike" cap="none" dirty="0" smtClean="0">
                <a:solidFill>
                  <a:schemeClr val="tx1">
                    <a:lumMod val="50000"/>
                    <a:lumOff val="50000"/>
                  </a:schemeClr>
                </a:solidFill>
                <a:latin typeface="Calibri" panose="020F0502020204030204" pitchFamily="34" charset="0"/>
                <a:ea typeface="Calibri"/>
                <a:cs typeface="Calibri"/>
                <a:sym typeface="Calibri"/>
              </a:rPr>
              <a:t> 3 – 3 ½ hours</a:t>
            </a: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a:p>
            <a:endParaRPr lang="en-US" sz="2400" b="1" i="0" u="none" strike="noStrike" cap="none" baseline="0" dirty="0">
              <a:solidFill>
                <a:schemeClr val="dk1"/>
              </a:solidFill>
              <a:latin typeface="Calibri" panose="020F0502020204030204" pitchFamily="34" charset="0"/>
              <a:ea typeface="Calibri"/>
              <a:cs typeface="Calibri"/>
              <a:sym typeface="Calibri"/>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2800" y="5653649"/>
            <a:ext cx="1781888" cy="1047750"/>
          </a:xfrm>
          <a:prstGeom prst="rect">
            <a:avLst/>
          </a:prstGeom>
        </p:spPr>
      </p:pic>
      <p:cxnSp>
        <p:nvCxnSpPr>
          <p:cNvPr id="5" name="Straight Connector 4"/>
          <p:cNvCxnSpPr/>
          <p:nvPr/>
        </p:nvCxnSpPr>
        <p:spPr>
          <a:xfrm>
            <a:off x="614679" y="5257800"/>
            <a:ext cx="6548121"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lumMod val="50000"/>
                    <a:lumOff val="50000"/>
                  </a:schemeClr>
                </a:solidFill>
                <a:latin typeface="Calibri" panose="020F0502020204030204" pitchFamily="34" charset="0"/>
              </a:rPr>
              <a:t>ROLES &amp; RESPONSIBILITIES</a:t>
            </a:r>
            <a:endParaRPr lang="en-US" b="1" dirty="0">
              <a:solidFill>
                <a:schemeClr val="tx1">
                  <a:lumMod val="50000"/>
                  <a:lumOff val="50000"/>
                </a:schemeClr>
              </a:solidFill>
              <a:latin typeface="Calibri" panose="020F0502020204030204" pitchFamily="34" charset="0"/>
            </a:endParaRPr>
          </a:p>
        </p:txBody>
      </p:sp>
      <p:sp>
        <p:nvSpPr>
          <p:cNvPr id="126" name="Shape 126"/>
          <p:cNvSpPr txBox="1">
            <a:spLocks noGrp="1"/>
          </p:cNvSpPr>
          <p:nvPr>
            <p:ph idx="1"/>
          </p:nvPr>
        </p:nvSpPr>
        <p:spPr>
          <a:xfrm>
            <a:off x="533400" y="1915160"/>
            <a:ext cx="6934201" cy="4593563"/>
          </a:xfrm>
          <a:prstGeom prst="rect">
            <a:avLst/>
          </a:prstGeom>
          <a:noFill/>
          <a:ln>
            <a:noFill/>
          </a:ln>
        </p:spPr>
        <p:txBody>
          <a:bodyPr lIns="91425" tIns="45700" rIns="91425" bIns="45700" anchor="t" anchorCtr="0">
            <a:noAutofit/>
          </a:bodyPr>
          <a:lstStyle/>
          <a:p>
            <a:pPr marR="0" lvl="0" algn="l" rtl="0">
              <a:spcBef>
                <a:spcPts val="56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a:ea typeface="Calibri"/>
                <a:cs typeface="Calibri"/>
                <a:sym typeface="Calibri"/>
              </a:rPr>
              <a:t>All </a:t>
            </a:r>
            <a:r>
              <a:rPr lang="en-US" sz="2400" b="1" dirty="0">
                <a:solidFill>
                  <a:schemeClr val="tx1">
                    <a:lumMod val="50000"/>
                    <a:lumOff val="50000"/>
                  </a:schemeClr>
                </a:solidFill>
                <a:latin typeface="Calibri"/>
                <a:ea typeface="Calibri"/>
                <a:cs typeface="Calibri"/>
                <a:sym typeface="Calibri"/>
              </a:rPr>
              <a:t>b</a:t>
            </a:r>
            <a:r>
              <a:rPr lang="en-US" sz="2400" b="1" i="0" u="none" strike="noStrike" cap="none" baseline="0" dirty="0" smtClean="0">
                <a:solidFill>
                  <a:schemeClr val="tx1">
                    <a:lumMod val="50000"/>
                    <a:lumOff val="50000"/>
                  </a:schemeClr>
                </a:solidFill>
                <a:latin typeface="Calibri"/>
                <a:ea typeface="Calibri"/>
                <a:cs typeface="Calibri"/>
                <a:sym typeface="Calibri"/>
              </a:rPr>
              <a:t>uilding </a:t>
            </a:r>
            <a:r>
              <a:rPr lang="en-US" sz="2400" b="1" dirty="0">
                <a:solidFill>
                  <a:schemeClr val="tx1">
                    <a:lumMod val="50000"/>
                    <a:lumOff val="50000"/>
                  </a:schemeClr>
                </a:solidFill>
                <a:latin typeface="Calibri"/>
                <a:ea typeface="Calibri"/>
                <a:cs typeface="Calibri"/>
                <a:sym typeface="Calibri"/>
              </a:rPr>
              <a:t>c</a:t>
            </a:r>
            <a:r>
              <a:rPr lang="en-US" sz="2400" b="1" i="0" u="none" strike="noStrike" cap="none" baseline="0" dirty="0" smtClean="0">
                <a:solidFill>
                  <a:schemeClr val="tx1">
                    <a:lumMod val="50000"/>
                    <a:lumOff val="50000"/>
                  </a:schemeClr>
                </a:solidFill>
                <a:latin typeface="Calibri"/>
                <a:ea typeface="Calibri"/>
                <a:cs typeface="Calibri"/>
                <a:sym typeface="Calibri"/>
              </a:rPr>
              <a:t>oordinators </a:t>
            </a:r>
            <a:r>
              <a:rPr lang="en-US" sz="2400" b="1" i="0" u="none" strike="noStrike" cap="none" baseline="0" dirty="0">
                <a:solidFill>
                  <a:schemeClr val="tx1">
                    <a:lumMod val="50000"/>
                    <a:lumOff val="50000"/>
                  </a:schemeClr>
                </a:solidFill>
                <a:latin typeface="Calibri"/>
                <a:ea typeface="Calibri"/>
                <a:cs typeface="Calibri"/>
                <a:sym typeface="Calibri"/>
              </a:rPr>
              <a:t>and teacher sponsors must be familiar with each of the following </a:t>
            </a:r>
            <a:r>
              <a:rPr lang="en-US" sz="2400" b="1" i="0" u="none" strike="noStrike" cap="none" baseline="0" dirty="0" smtClean="0">
                <a:solidFill>
                  <a:schemeClr val="tx1">
                    <a:lumMod val="50000"/>
                    <a:lumOff val="50000"/>
                  </a:schemeClr>
                </a:solidFill>
                <a:latin typeface="Calibri"/>
                <a:ea typeface="Calibri"/>
                <a:cs typeface="Calibri"/>
                <a:sym typeface="Calibri"/>
              </a:rPr>
              <a:t>roles</a:t>
            </a:r>
          </a:p>
          <a:p>
            <a:pPr lvl="1">
              <a:spcBef>
                <a:spcPts val="560"/>
              </a:spcBef>
              <a:buClrTx/>
              <a:buSzPct val="100000"/>
              <a:buFont typeface="Wingdings" panose="05000000000000000000" pitchFamily="2" charset="2"/>
              <a:buChar char="q"/>
            </a:pPr>
            <a:r>
              <a:rPr lang="en-US" sz="2200" b="1" i="0" u="none" strike="noStrike" cap="none" baseline="0" dirty="0" smtClean="0">
                <a:solidFill>
                  <a:schemeClr val="tx1">
                    <a:lumMod val="50000"/>
                    <a:lumOff val="50000"/>
                  </a:schemeClr>
                </a:solidFill>
                <a:latin typeface="Calibri"/>
                <a:ea typeface="Calibri"/>
                <a:cs typeface="Calibri"/>
                <a:sym typeface="Calibri"/>
              </a:rPr>
              <a:t>Building Coordinator</a:t>
            </a:r>
          </a:p>
          <a:p>
            <a:pPr lvl="1">
              <a:spcBef>
                <a:spcPts val="56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a:ea typeface="Calibri"/>
                <a:cs typeface="Calibri"/>
                <a:sym typeface="Calibri"/>
              </a:rPr>
              <a:t>Team Leader</a:t>
            </a:r>
          </a:p>
          <a:p>
            <a:pPr lvl="1">
              <a:spcBef>
                <a:spcPts val="56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a:ea typeface="Calibri"/>
                <a:cs typeface="Calibri"/>
                <a:sym typeface="Calibri"/>
              </a:rPr>
              <a:t>Moderator</a:t>
            </a:r>
            <a:endParaRPr lang="en-US" sz="2400" b="1" dirty="0">
              <a:solidFill>
                <a:schemeClr val="tx1">
                  <a:lumMod val="50000"/>
                  <a:lumOff val="50000"/>
                </a:schemeClr>
              </a:solidFill>
              <a:latin typeface="Calibri"/>
              <a:ea typeface="Calibri"/>
              <a:cs typeface="Calibri"/>
              <a:sym typeface="Calibri"/>
            </a:endParaRPr>
          </a:p>
          <a:p>
            <a:pPr lvl="1">
              <a:spcBef>
                <a:spcPts val="560"/>
              </a:spcBef>
              <a:buClrTx/>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a:ea typeface="Calibri"/>
                <a:cs typeface="Calibri"/>
                <a:sym typeface="Calibri"/>
              </a:rPr>
              <a:t>Scorekeeper</a:t>
            </a:r>
            <a:endParaRPr lang="en-US" sz="2400" b="1" i="0" u="none" strike="noStrike" cap="none" baseline="0" dirty="0">
              <a:solidFill>
                <a:schemeClr val="tx1">
                  <a:lumMod val="50000"/>
                  <a:lumOff val="50000"/>
                </a:schemeClr>
              </a:solidFill>
              <a:latin typeface="Calibri"/>
              <a:ea typeface="Calibri"/>
              <a:cs typeface="Calibri"/>
              <a:sym typeface="Calibri"/>
            </a:endParaRPr>
          </a:p>
          <a:p>
            <a:endParaRPr lang="en-US" sz="4000" b="1" i="0" u="none" strike="noStrike" cap="none" baseline="0" dirty="0">
              <a:solidFill>
                <a:schemeClr val="dk1"/>
              </a:solidFill>
              <a:latin typeface="Calibri"/>
              <a:ea typeface="Calibri"/>
              <a:cs typeface="Calibri"/>
              <a:sym typeface="Calibri"/>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162801" cy="1320800"/>
          </a:xfrm>
        </p:spPr>
        <p:txBody>
          <a:bodyPr/>
          <a:lstStyle/>
          <a:p>
            <a:pPr algn="ctr"/>
            <a:r>
              <a:rPr lang="en-US" b="1" dirty="0" smtClean="0">
                <a:solidFill>
                  <a:schemeClr val="tx1">
                    <a:lumMod val="50000"/>
                    <a:lumOff val="50000"/>
                  </a:schemeClr>
                </a:solidFill>
                <a:latin typeface="Calibri" panose="020F0502020204030204" pitchFamily="34" charset="0"/>
              </a:rPr>
              <a:t>BUILDING COORDINATOR</a:t>
            </a:r>
            <a:endParaRPr lang="en-US" b="1" dirty="0">
              <a:solidFill>
                <a:schemeClr val="tx1">
                  <a:lumMod val="50000"/>
                  <a:lumOff val="50000"/>
                </a:schemeClr>
              </a:solidFill>
              <a:latin typeface="Calibri" panose="020F0502020204030204" pitchFamily="34" charset="0"/>
            </a:endParaRPr>
          </a:p>
        </p:txBody>
      </p:sp>
      <p:sp>
        <p:nvSpPr>
          <p:cNvPr id="3" name="Content Placeholder 2"/>
          <p:cNvSpPr>
            <a:spLocks noGrp="1"/>
          </p:cNvSpPr>
          <p:nvPr>
            <p:ph idx="1"/>
          </p:nvPr>
        </p:nvSpPr>
        <p:spPr>
          <a:xfrm>
            <a:off x="609598" y="1600200"/>
            <a:ext cx="7239001" cy="4441163"/>
          </a:xfrm>
        </p:spPr>
        <p:txBody>
          <a:bodyPr>
            <a:normAutofit/>
          </a:bodyPr>
          <a:lstStyle/>
          <a:p>
            <a:pPr>
              <a:buClrTx/>
              <a:buSzPct val="100000"/>
              <a:buFont typeface="Wingdings" panose="05000000000000000000" pitchFamily="2" charset="2"/>
              <a:buChar char="q"/>
            </a:pPr>
            <a:r>
              <a:rPr lang="en-US" sz="2400" b="1" dirty="0">
                <a:solidFill>
                  <a:schemeClr val="tx1">
                    <a:lumMod val="50000"/>
                    <a:lumOff val="50000"/>
                  </a:schemeClr>
                </a:solidFill>
                <a:latin typeface="Calibri" panose="020F0502020204030204" pitchFamily="34" charset="0"/>
              </a:rPr>
              <a:t>Each school that participates in Reading Olympics must appoint one coordinator who assists the event directors with the management and operation of the Olympics. This person is responsible for all communication with the directors and ensures that the building’s participants understand and follow policies and procedures. This involvement and commitment at the building level is vital to the success of the Olympics.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9000" y="5638800"/>
            <a:ext cx="1781888" cy="1047750"/>
          </a:xfrm>
          <a:prstGeom prst="rect">
            <a:avLst/>
          </a:prstGeom>
        </p:spPr>
      </p:pic>
    </p:spTree>
    <p:extLst>
      <p:ext uri="{BB962C8B-B14F-4D97-AF65-F5344CB8AC3E}">
        <p14:creationId xmlns:p14="http://schemas.microsoft.com/office/powerpoint/2010/main" val="16956348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subTitle" idx="1"/>
          </p:nvPr>
        </p:nvSpPr>
        <p:spPr>
          <a:xfrm>
            <a:off x="1371598" y="381000"/>
            <a:ext cx="6400799" cy="1153499"/>
          </a:xfrm>
          <a:prstGeom prst="rect">
            <a:avLst/>
          </a:prstGeom>
          <a:noFill/>
          <a:ln>
            <a:noFill/>
          </a:ln>
        </p:spPr>
        <p:txBody>
          <a:bodyPr lIns="91425" tIns="45700" rIns="91425" bIns="45700" anchor="t" anchorCtr="0">
            <a:noAutofit/>
          </a:bodyPr>
          <a:lstStyle/>
          <a:p>
            <a:pPr marL="0" marR="0" lvl="0" indent="0" algn="ctr" rtl="0">
              <a:spcBef>
                <a:spcPts val="1320"/>
              </a:spcBef>
              <a:buClr>
                <a:schemeClr val="lt1"/>
              </a:buClr>
              <a:buSzPct val="25000"/>
              <a:buFont typeface="Calibri"/>
              <a:buNone/>
            </a:pPr>
            <a:r>
              <a:rPr lang="en-US" sz="3600" b="1" i="0" u="none" strike="noStrike" cap="none" baseline="0" dirty="0" smtClean="0">
                <a:latin typeface="Calibri"/>
                <a:ea typeface="Calibri"/>
                <a:cs typeface="Calibri"/>
                <a:sym typeface="Calibri"/>
              </a:rPr>
              <a:t>TEAM LEADER</a:t>
            </a:r>
          </a:p>
          <a:p>
            <a:endParaRPr lang="en-US" sz="6100" b="1" i="0" u="none" strike="noStrike" cap="none" baseline="0" dirty="0">
              <a:solidFill>
                <a:schemeClr val="dk1"/>
              </a:solidFill>
              <a:latin typeface="Calibri"/>
              <a:ea typeface="Calibri"/>
              <a:cs typeface="Calibri"/>
              <a:sym typeface="Calibri"/>
            </a:endParaRPr>
          </a:p>
        </p:txBody>
      </p:sp>
      <p:sp>
        <p:nvSpPr>
          <p:cNvPr id="137" name="Shape 137"/>
          <p:cNvSpPr txBox="1"/>
          <p:nvPr/>
        </p:nvSpPr>
        <p:spPr>
          <a:xfrm>
            <a:off x="533399" y="1447800"/>
            <a:ext cx="8077199" cy="4495800"/>
          </a:xfrm>
          <a:prstGeom prst="rect">
            <a:avLst/>
          </a:prstGeom>
          <a:noFill/>
          <a:ln>
            <a:noFill/>
          </a:ln>
        </p:spPr>
        <p:txBody>
          <a:bodyPr lIns="91425" tIns="45700" rIns="91425" bIns="45700" anchor="ctr" anchorCtr="0">
            <a:noAutofit/>
          </a:bodyPr>
          <a:lstStyle/>
          <a:p>
            <a:pPr marL="342900" lvl="0" indent="-342900">
              <a:spcBef>
                <a:spcPts val="700"/>
              </a:spcBef>
              <a:buSzPct val="100000"/>
              <a:buFont typeface="Wingdings" panose="05000000000000000000" pitchFamily="2" charset="2"/>
              <a:buChar char="q"/>
            </a:pPr>
            <a:r>
              <a:rPr lang="en-US" sz="2400" b="1" dirty="0">
                <a:solidFill>
                  <a:schemeClr val="tx1">
                    <a:lumMod val="50000"/>
                    <a:lumOff val="50000"/>
                  </a:schemeClr>
                </a:solidFill>
                <a:latin typeface="Calibri" panose="020F0502020204030204" pitchFamily="34" charset="0"/>
              </a:rPr>
              <a:t>Each team must provide a faculty member who accompanies the team and is responsible for student behavior and discipline. This person may be the teacher who has acted as coach for the </a:t>
            </a:r>
            <a:r>
              <a:rPr lang="en-US" sz="2400" b="1" dirty="0" smtClean="0">
                <a:solidFill>
                  <a:schemeClr val="tx1">
                    <a:lumMod val="50000"/>
                    <a:lumOff val="50000"/>
                  </a:schemeClr>
                </a:solidFill>
                <a:latin typeface="Calibri" panose="020F0502020204030204" pitchFamily="34" charset="0"/>
              </a:rPr>
              <a:t>team, prior to the competition. </a:t>
            </a:r>
          </a:p>
          <a:p>
            <a:pPr marL="342900" lvl="0" indent="-342900">
              <a:spcBef>
                <a:spcPts val="700"/>
              </a:spcBef>
              <a:buSzPct val="100000"/>
              <a:buFont typeface="Wingdings" panose="05000000000000000000" pitchFamily="2" charset="2"/>
              <a:buChar char="q"/>
            </a:pPr>
            <a:endPar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endParaRPr>
          </a:p>
          <a:p>
            <a:pPr marL="342900" lvl="0" indent="-342900">
              <a:spcBef>
                <a:spcPts val="700"/>
              </a:spcBef>
              <a:buSzPct val="100000"/>
              <a:buFont typeface="Wingdings" panose="05000000000000000000" pitchFamily="2" charset="2"/>
              <a:buChar char="q"/>
            </a:pP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TEAM </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LEADERS may NOT provide any coaching, hints, gestures, or confirmations to the team during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the</a:t>
            </a:r>
            <a:r>
              <a:rPr lang="en-US" sz="2400" b="1" i="0" u="none" strike="noStrike" cap="none" dirty="0" smtClean="0">
                <a:solidFill>
                  <a:schemeClr val="tx1">
                    <a:lumMod val="50000"/>
                    <a:lumOff val="50000"/>
                  </a:schemeClr>
                </a:solidFill>
                <a:latin typeface="Calibri" panose="020F0502020204030204" pitchFamily="34" charset="0"/>
                <a:ea typeface="Calibri"/>
                <a:cs typeface="Calibri"/>
                <a:sym typeface="Calibri"/>
              </a:rPr>
              <a:t> </a:t>
            </a:r>
            <a:r>
              <a:rPr lang="en-US" sz="2400" b="1" i="0" u="none" strike="noStrike" cap="none" baseline="0" dirty="0" smtClean="0">
                <a:solidFill>
                  <a:schemeClr val="tx1">
                    <a:lumMod val="50000"/>
                    <a:lumOff val="50000"/>
                  </a:schemeClr>
                </a:solidFill>
                <a:latin typeface="Calibri" panose="020F0502020204030204" pitchFamily="34" charset="0"/>
                <a:ea typeface="Calibri"/>
                <a:cs typeface="Calibri"/>
                <a:sym typeface="Calibri"/>
              </a:rPr>
              <a:t>competition</a:t>
            </a:r>
            <a:r>
              <a:rPr lang="en-US" sz="2400" b="1" i="0" u="none" strike="noStrike" cap="none" baseline="0" dirty="0">
                <a:solidFill>
                  <a:schemeClr val="tx1">
                    <a:lumMod val="50000"/>
                    <a:lumOff val="50000"/>
                  </a:schemeClr>
                </a:solidFill>
                <a:latin typeface="Calibri" panose="020F0502020204030204" pitchFamily="34" charset="0"/>
                <a:ea typeface="Calibri"/>
                <a:cs typeface="Calibri"/>
                <a:sym typeface="Calibri"/>
              </a:rPr>
              <a:t>. Providing such confirmations will result in forfeiture of the entire round (=0 points).   </a:t>
            </a:r>
          </a:p>
          <a:p>
            <a:pPr>
              <a:buSzPct val="100000"/>
            </a:pPr>
            <a:endParaRPr lang="en-US" sz="3250" b="1" i="0" u="none" strike="noStrike" cap="none" baseline="0" dirty="0">
              <a:solidFill>
                <a:schemeClr val="dk1"/>
              </a:solidFill>
              <a:latin typeface="Calibri"/>
              <a:ea typeface="Calibri"/>
              <a:cs typeface="Calibri"/>
              <a:sym typeface="Calibri"/>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638800"/>
            <a:ext cx="1781888" cy="1047750"/>
          </a:xfrm>
          <a:prstGeom prst="rect">
            <a:avLst/>
          </a:prstGeom>
        </p:spPr>
      </p:pic>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2901</TotalTime>
  <Words>541</Words>
  <Application>Microsoft Office PowerPoint</Application>
  <PresentationFormat>On-screen Show (4:3)</PresentationFormat>
  <Paragraphs>83</Paragraphs>
  <Slides>15</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Trebuchet MS</vt:lpstr>
      <vt:lpstr>Wingdings</vt:lpstr>
      <vt:lpstr>Wingdings 3</vt:lpstr>
      <vt:lpstr>Facet</vt:lpstr>
      <vt:lpstr>PowerPoint Presentation</vt:lpstr>
      <vt:lpstr>PURPOSE</vt:lpstr>
      <vt:lpstr>OVERVIEW </vt:lpstr>
      <vt:lpstr>2015-2016  READING OLYMPICS IU 20 &amp; IU 21 </vt:lpstr>
      <vt:lpstr>PRELIMINARY REGISTRATION </vt:lpstr>
      <vt:lpstr>SCHEDULE</vt:lpstr>
      <vt:lpstr>ROLES &amp; RESPONSIBILITIES</vt:lpstr>
      <vt:lpstr>BUILDING COORDINATOR</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Coonradt, Andrew</dc:creator>
  <cp:lastModifiedBy>Joseph Page</cp:lastModifiedBy>
  <cp:revision>26</cp:revision>
  <cp:lastPrinted>2014-01-27T15:36:52Z</cp:lastPrinted>
  <dcterms:modified xsi:type="dcterms:W3CDTF">2015-10-14T16:38:11Z</dcterms:modified>
</cp:coreProperties>
</file>